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3" r:id="rId5"/>
    <p:sldId id="257" r:id="rId6"/>
    <p:sldId id="258" r:id="rId7"/>
    <p:sldId id="259" r:id="rId8"/>
    <p:sldId id="260" r:id="rId9"/>
    <p:sldId id="263" r:id="rId10"/>
    <p:sldId id="269" r:id="rId11"/>
    <p:sldId id="270" r:id="rId12"/>
    <p:sldId id="271" r:id="rId13"/>
    <p:sldId id="267" r:id="rId14"/>
    <p:sldId id="26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4660"/>
  </p:normalViewPr>
  <p:slideViewPr>
    <p:cSldViewPr>
      <p:cViewPr>
        <p:scale>
          <a:sx n="59" d="100"/>
          <a:sy n="59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knigogid.ru/authors/458-korney-chukovskiy/book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microsoft.com/office/2007/relationships/media" Target="file:///C:\Users\&#1054;&#1082;&#1089;&#1072;&#1085;&#1072;\Desktop\&#1088;&#1072;&#1079;&#1085;&#1086;&#1077;\&#1057;&#1082;&#1088;&#1102;&#1095;&#1077;&#1085;&#1085;&#1072;&#1103;%20&#1087;&#1077;&#1089;&#1085;&#1103;%20&#1050;&#1086;&#1088;&#1085;&#1077;&#1081;%20&#1063;&#1091;&#1082;&#1086;&#1074;&#1089;&#1082;&#1080;&#1081;,&#1084;&#1091;&#1079;.&#1053;&#1080;&#1085;&#1099;%20&#1056;&#1072;&#1079;&#1091;&#1084;&#1077;&#1081;&#1095;&#1080;&#1082;%20%5brZY-YYiKVgQ%5d.mp4" TargetMode="External"/><Relationship Id="rId1" Type="http://schemas.openxmlformats.org/officeDocument/2006/relationships/video" Target="file:///C:\Users\&#1054;&#1082;&#1089;&#1072;&#1085;&#1072;\Desktop\&#1088;&#1072;&#1079;&#1085;&#1086;&#1077;\&#1057;&#1082;&#1088;&#1102;&#1095;&#1077;&#1085;&#1085;&#1072;&#1103;%20&#1087;&#1077;&#1089;&#1085;&#1103;%20&#1050;&#1086;&#1088;&#1085;&#1077;&#1081;%20&#1063;&#1091;&#1082;&#1086;&#1074;&#1089;&#1082;&#1080;&#1081;,&#1084;&#1091;&#1079;.&#1053;&#1080;&#1085;&#1099;%20&#1056;&#1072;&#1079;&#1091;&#1084;&#1077;&#1081;&#1095;&#1080;&#1082;%20%5brZY-YYiKVgQ%5d.mp4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062664" cy="5040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Муниципальное бюджетное общеобразовательное у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чреждение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+mn-lt"/>
              </a:rPr>
              <a:t>«Средняя общеобразовательная школа №45 г. Владивостока</a:t>
            </a:r>
            <a:endParaRPr lang="ru-RU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6237312"/>
            <a:ext cx="4680520" cy="62068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/>
          <p:nvPr/>
        </p:nvSpPr>
        <p:spPr>
          <a:xfrm>
            <a:off x="827584" y="1124744"/>
            <a:ext cx="7772400" cy="1872208"/>
          </a:xfrm>
          <a:prstGeom prst="rect">
            <a:avLst/>
          </a:prstGeom>
        </p:spPr>
        <p:txBody>
          <a:bodyPr vert="horz" lIns="45720" tIns="0" rIns="45720" bIns="0" anchor="b">
            <a:normAutofit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940" b="1" cap="all" noProof="0" dirty="0" smtClean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940" b="1" cap="all" dirty="0" smtClean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cap="all" noProof="0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«Сказки дедушки Корнея»</a:t>
            </a:r>
            <a:endParaRPr lang="ru-RU" sz="3200" b="1" cap="all" noProof="0" dirty="0" smtClean="0">
              <a:ln w="6350"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940" b="1" cap="all" dirty="0" smtClean="0">
              <a:ln w="6350"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cap="all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Литературный праздник, </a:t>
            </a:r>
            <a:endParaRPr lang="ru-RU" sz="1600" b="1" cap="all" dirty="0" smtClean="0">
              <a:ln w="6350"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cap="all" noProof="0" dirty="0" smtClean="0">
                <a:ln w="6350"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Посвящённый 140 –летию со Дня  рождения К.И.Чуковского</a:t>
            </a:r>
            <a:endParaRPr lang="ru-RU" sz="1940" b="1" cap="all" noProof="0" dirty="0" smtClean="0">
              <a:ln w="6350"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940" b="1" cap="all" noProof="0" dirty="0" smtClean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940" b="1" i="0" u="none" strike="noStrike" kern="1200" cap="all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/>
          <p:nvPr/>
        </p:nvSpPr>
        <p:spPr>
          <a:xfrm>
            <a:off x="3851920" y="5733256"/>
            <a:ext cx="5292080" cy="8640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None/>
              <a:defRPr/>
            </a:pPr>
            <a:r>
              <a:rPr lang="ru-RU" sz="2000" dirty="0" smtClean="0">
                <a:cs typeface="Times New Roman" panose="02020603050405020304" pitchFamily="18" charset="0"/>
              </a:rPr>
              <a:t>  Подготовили учителя начальных классов</a:t>
            </a:r>
            <a:r>
              <a:rPr lang="ru-RU" dirty="0" smtClean="0">
                <a:cs typeface="Times New Roman" panose="02020603050405020304" pitchFamily="18" charset="0"/>
              </a:rPr>
              <a:t>: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None/>
              <a:defRPr/>
            </a:pP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                     </a:t>
            </a:r>
            <a:r>
              <a:rPr lang="ru-RU" dirty="0" smtClean="0">
                <a:cs typeface="Times New Roman" panose="02020603050405020304" pitchFamily="18" charset="0"/>
              </a:rPr>
              <a:t>              Скопина </a:t>
            </a:r>
            <a:r>
              <a:rPr lang="ru-RU" dirty="0" smtClean="0">
                <a:cs typeface="Times New Roman" panose="02020603050405020304" pitchFamily="18" charset="0"/>
              </a:rPr>
              <a:t>Оксана Олеговна,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0" marR="0" lvl="0" indent="0" defTabSz="914400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None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Тювеева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Ольга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Викторовна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ксана\Downloads\i.jpg"/>
          <p:cNvPicPr>
            <a:picLocks noChangeAspect="1" noChangeArrowheads="1"/>
          </p:cNvPicPr>
          <p:nvPr/>
        </p:nvPicPr>
        <p:blipFill>
          <a:blip r:embed="rId1" cstate="print"/>
          <a:srcRect t="-399" r="41506" b="19760"/>
          <a:stretch>
            <a:fillRect/>
          </a:stretch>
        </p:blipFill>
        <p:spPr bwMode="auto">
          <a:xfrm>
            <a:off x="2684914" y="2636912"/>
            <a:ext cx="3831302" cy="3024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Герои и предметы сказки «</a:t>
            </a:r>
            <a:r>
              <a:rPr lang="ru-RU" dirty="0" err="1" smtClean="0">
                <a:solidFill>
                  <a:srgbClr val="FF0000"/>
                </a:solidFill>
              </a:rPr>
              <a:t>Мойдодыр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709160"/>
          </a:xfrm>
        </p:spPr>
        <p:txBody>
          <a:bodyPr/>
          <a:lstStyle/>
          <a:p>
            <a:r>
              <a:rPr lang="ru-RU" dirty="0" smtClean="0"/>
              <a:t> Одеяло, простыня, подушка, книжка, башмаки, чулки, брюки, </a:t>
            </a:r>
            <a:r>
              <a:rPr lang="ru-RU" dirty="0" smtClean="0"/>
              <a:t>свечка</a:t>
            </a:r>
            <a:endParaRPr lang="ru-RU" dirty="0" smtClean="0"/>
          </a:p>
          <a:p>
            <a:r>
              <a:rPr lang="ru-RU" dirty="0" err="1" smtClean="0"/>
              <a:t>Мойдодыр</a:t>
            </a:r>
            <a:endParaRPr lang="ru-RU" dirty="0" smtClean="0"/>
          </a:p>
          <a:p>
            <a:r>
              <a:rPr lang="ru-RU" dirty="0" err="1" smtClean="0"/>
              <a:t>Тотоша</a:t>
            </a:r>
            <a:r>
              <a:rPr lang="ru-RU" dirty="0" smtClean="0"/>
              <a:t> и </a:t>
            </a:r>
            <a:r>
              <a:rPr lang="ru-RU" dirty="0" err="1" smtClean="0"/>
              <a:t>Кокоша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 smtClean="0"/>
              <a:t>мочалки</a:t>
            </a:r>
            <a:endParaRPr lang="ru-RU" dirty="0" smtClean="0"/>
          </a:p>
          <a:p>
            <a:r>
              <a:rPr lang="ru-RU" dirty="0" smtClean="0"/>
              <a:t>Надо, надо умываться. По утрам и вечерам!</a:t>
            </a:r>
            <a:endParaRPr lang="ru-RU" dirty="0"/>
          </a:p>
        </p:txBody>
      </p:sp>
      <p:pic>
        <p:nvPicPr>
          <p:cNvPr id="3074" name="Picture 2" descr="C:\Users\Оксана\Downloads\i (1)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43808" y="4653136"/>
            <a:ext cx="3600400" cy="202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300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404664" y="2276872"/>
            <a:ext cx="73448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 К  О  Р  Н   Е   Й  Ч  У  К  О  В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3356992"/>
            <a:ext cx="28803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Д  Ю Ж  И  Н У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17031"/>
            <a:ext cx="33843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  О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Й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Ы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Р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797152"/>
            <a:ext cx="3960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   А   Р  М  А  Л   Е   Й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517232"/>
            <a:ext cx="338437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   Е  Л  Е  Ф  О   Н 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-243408"/>
            <a:ext cx="515975" cy="576064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ВО ОБЕ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1844824"/>
            <a:ext cx="515975" cy="4032448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ФЕ ОР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692696"/>
            <a:ext cx="515975" cy="4608512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КР КО ИЛ  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9" y="4725144"/>
            <a:ext cx="515975" cy="165618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У 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1052736"/>
            <a:ext cx="3419896" cy="366141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</a:rPr>
              <a:t>По горизонтали</a:t>
            </a:r>
            <a:endParaRPr lang="ru-RU" b="1" spc="50" dirty="0" smtClean="0">
              <a:ln w="11430"/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Настоящая фамилия Чуковского.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Сказка, в которой прославлялись мыло, порошок, гребешок, полотенце.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Сколько калош </a:t>
            </a:r>
            <a:r>
              <a:rPr lang="ru-RU" sz="1400" b="1" spc="50" dirty="0" err="1" smtClean="0">
                <a:ln w="11430"/>
                <a:solidFill>
                  <a:schemeClr val="bg1"/>
                </a:solidFill>
              </a:rPr>
              <a:t>просил</a:t>
            </a: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 прислать Крокодил?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Имя ужасного человека, который жил в Африке.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Название </a:t>
            </a:r>
            <a:r>
              <a:rPr lang="ru-RU" sz="1400" b="1" spc="50" dirty="0" err="1" smtClean="0">
                <a:ln w="11430"/>
                <a:solidFill>
                  <a:schemeClr val="bg1"/>
                </a:solidFill>
              </a:rPr>
              <a:t>аппарата</a:t>
            </a: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 из сказки Чуковского.</a:t>
            </a:r>
            <a:endParaRPr lang="ru-RU" sz="20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0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0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000" b="1" spc="50" dirty="0" smtClean="0">
              <a:ln w="1143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12432" y="4221088"/>
            <a:ext cx="4212000" cy="240065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</a:rPr>
              <a:t>По вертикали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 Кто, из героев сказки, спас зверей от ужасного, страшного таракана?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Главный герой, который украл солнце, в одной из сказок.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 Героиня сказки, у которой сбежала посуда.</a:t>
            </a:r>
            <a:endParaRPr lang="ru-RU" sz="14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1400" b="1" spc="50" dirty="0" smtClean="0">
                <a:ln w="11430"/>
                <a:solidFill>
                  <a:schemeClr val="bg1"/>
                </a:solidFill>
              </a:rPr>
              <a:t>Что упало с неба на слона в стихотворении «Путаница»?</a:t>
            </a:r>
            <a:endParaRPr lang="ru-RU" sz="2000" b="1" spc="50" dirty="0" smtClean="0">
              <a:ln w="11430"/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000" b="1" spc="50" dirty="0" smtClean="0">
              <a:ln w="11430"/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85010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Кроссворд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Оксана\Downloads\6c4cbed0a8c3d23764ac321e7d01e516-800x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88640"/>
            <a:ext cx="8424936" cy="63187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132856"/>
            <a:ext cx="4608512" cy="1224136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Читайте сказки!</a:t>
            </a:r>
            <a:endParaRPr lang="ru-RU" sz="4800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800" dirty="0"/>
          </a:p>
        </p:txBody>
      </p:sp>
      <p:sp>
        <p:nvSpPr>
          <p:cNvPr id="10" name="Содержимое 2"/>
          <p:cNvSpPr txBox="1"/>
          <p:nvPr/>
        </p:nvSpPr>
        <p:spPr>
          <a:xfrm>
            <a:off x="1988096" y="1421160"/>
            <a:ext cx="5040560" cy="864096"/>
          </a:xfrm>
          <a:prstGeom prst="rect">
            <a:avLst/>
          </a:prstGeom>
          <a:solidFill>
            <a:schemeClr val="tx1"/>
          </a:solidFill>
        </p:spPr>
        <p:txBody>
          <a:bodyPr vert="horz">
            <a:normAutofit fontScale="77500" lnSpcReduction="2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None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None/>
              <a:defRPr/>
            </a:pP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Список литературы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30"/>
            <a:ext cx="8432165" cy="5156835"/>
          </a:xfrm>
          <a:ln w="28575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8000" b="1" dirty="0" smtClean="0">
                <a:sym typeface="+mn-ea"/>
              </a:rPr>
              <a:t>1.</a:t>
            </a:r>
            <a:r>
              <a:rPr lang="ru-RU" sz="8000" b="1" dirty="0" smtClean="0"/>
              <a:t> Жизнь и творчество К.И.Чуковского.- М.,1978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2. Корней Чуковский. Живой как жизнь.-М.,1982.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3. Дановский А.В.  Хрестоматия. </a:t>
            </a:r>
            <a:r>
              <a:rPr lang="ru-RU" sz="8000" b="1" dirty="0" err="1" smtClean="0"/>
              <a:t>М.Просвещение</a:t>
            </a:r>
            <a:r>
              <a:rPr lang="ru-RU" sz="8000" b="1" dirty="0" smtClean="0"/>
              <a:t>, 2011.</a:t>
            </a:r>
            <a:endParaRPr lang="ru-RU" sz="8000" dirty="0" smtClean="0"/>
          </a:p>
          <a:p>
            <a:pPr>
              <a:buNone/>
            </a:pPr>
            <a:r>
              <a:rPr lang="ru-RU" sz="8000" b="1" dirty="0" smtClean="0"/>
              <a:t>4. Лукьянова, И. В. Корней Чуковский // М.: Мол. гвардия, 2006 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5.Чуковская, Л. К. Памяти детства: мой отец-Корней Чуковский / Лидия Чуковская. - М.: Время, 2012. 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6. </a:t>
            </a:r>
            <a:r>
              <a:rPr lang="ru-RU" sz="8000" b="1" dirty="0" err="1" smtClean="0"/>
              <a:t>Мойдодыр</a:t>
            </a:r>
            <a:r>
              <a:rPr lang="ru-RU" sz="8000" b="1" dirty="0" smtClean="0"/>
              <a:t>: для чтения взрослым и детям / К. И. Чуковский. - М.: Самовар, 2010.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7.Муха-Цокотуха: сказки / К. Чуковский. - М.: Дрофа-Плюс, 2003 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8.Сказки / К.И. Чуковский. – М.: РОСМЭН, 2000.  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9.Сказки дедушк</a:t>
            </a:r>
            <a:r>
              <a:rPr lang="ru-RU" sz="8000" b="1" dirty="0" smtClean="0">
                <a:sym typeface="+mn-ea"/>
              </a:rPr>
              <a:t>и Корнея / К. И. Чуковский. - М.: АСТ, </a:t>
            </a:r>
            <a:r>
              <a:rPr lang="ru-RU" sz="8000" b="1" dirty="0" err="1" smtClean="0">
                <a:sym typeface="+mn-ea"/>
              </a:rPr>
              <a:t>Астрель</a:t>
            </a:r>
            <a:r>
              <a:rPr lang="ru-RU" sz="8000" b="1" dirty="0" smtClean="0">
                <a:sym typeface="+mn-ea"/>
              </a:rPr>
              <a:t>, 2002.</a:t>
            </a:r>
            <a:endParaRPr lang="ru-RU" sz="8000" b="1" dirty="0" smtClean="0"/>
          </a:p>
          <a:p>
            <a:pPr>
              <a:buNone/>
            </a:pPr>
            <a:r>
              <a:rPr lang="ru-RU" sz="8000" b="1" dirty="0" smtClean="0">
                <a:sym typeface="+mn-ea"/>
              </a:rPr>
              <a:t>10.У меня зазвонил </a:t>
            </a:r>
            <a:r>
              <a:rPr lang="ru-RU" sz="8000" b="1" dirty="0" smtClean="0"/>
              <a:t>телефон... / К.И. Чуковский. – М.: Самовар, 1998. </a:t>
            </a:r>
            <a:r>
              <a:rPr lang="ru-RU" sz="8000" dirty="0" smtClean="0"/>
              <a:t>. </a:t>
            </a:r>
            <a:br>
              <a:rPr lang="ru-RU" sz="8000" b="1" u="sng" dirty="0" smtClean="0">
                <a:hlinkClick r:id="rId1"/>
              </a:rPr>
            </a:br>
            <a:endParaRPr lang="ru-RU" sz="8000" b="1" u="sng" dirty="0" smtClean="0"/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Интернет -ресурсы:</a:t>
            </a:r>
            <a:endParaRPr lang="ru-RU" sz="8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8000" b="1" dirty="0" smtClean="0"/>
              <a:t>1. </a:t>
            </a:r>
            <a:r>
              <a:rPr lang="en-US" altLang="ru-RU" sz="8000" b="1" dirty="0" smtClean="0"/>
              <a:t>https</a:t>
            </a:r>
            <a:r>
              <a:rPr lang="ru-RU" altLang="en-US" sz="8000" b="1" dirty="0" smtClean="0"/>
              <a:t>: </a:t>
            </a:r>
            <a:r>
              <a:rPr lang="en-US" altLang="ru-RU" sz="8000" b="1" dirty="0" smtClean="0"/>
              <a:t>// www.chuckfamily.ru</a:t>
            </a:r>
            <a:r>
              <a:rPr lang="ru-RU" altLang="en-US" sz="8000" b="1" dirty="0" smtClean="0"/>
              <a:t> </a:t>
            </a:r>
            <a:endParaRPr lang="ru-RU" sz="8000" b="1" dirty="0" smtClean="0"/>
          </a:p>
          <a:p>
            <a:pPr>
              <a:buNone/>
            </a:pPr>
            <a:r>
              <a:rPr lang="en-US" altLang="ru-RU" sz="8000" b="1" dirty="0" smtClean="0"/>
              <a:t>2</a:t>
            </a:r>
            <a:r>
              <a:rPr lang="ru-RU" sz="8000" b="1" dirty="0" smtClean="0"/>
              <a:t>. </a:t>
            </a:r>
            <a:r>
              <a:rPr lang="en-US" altLang="ru-RU" sz="8000" b="1" dirty="0" smtClean="0"/>
              <a:t>https</a:t>
            </a:r>
            <a:r>
              <a:rPr lang="ru-RU" altLang="en-US" sz="8000" b="1" dirty="0" smtClean="0"/>
              <a:t>: </a:t>
            </a:r>
            <a:r>
              <a:rPr lang="en-US" altLang="ru-RU" sz="8000" b="1" dirty="0" smtClean="0"/>
              <a:t>//knigogid.ru</a:t>
            </a:r>
            <a:r>
              <a:rPr lang="ru-RU" sz="8000" b="1" dirty="0" smtClean="0"/>
              <a:t>. Корней Иванович Чуковский</a:t>
            </a:r>
            <a:endParaRPr lang="en-US" altLang="ru-RU" sz="8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6192688"/>
          </a:xfrm>
          <a:ln>
            <a:solidFill>
              <a:srgbClr val="FF0000"/>
            </a:solidFill>
          </a:ln>
        </p:spPr>
        <p:txBody>
          <a:bodyPr>
            <a:normAutofit fontScale="60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144145" indent="37465" algn="just">
              <a:buNone/>
            </a:pPr>
            <a:r>
              <a:rPr lang="ru-RU" sz="3430" b="1" dirty="0" smtClean="0">
                <a:solidFill>
                  <a:srgbClr val="FF0000"/>
                </a:solidFill>
              </a:rPr>
              <a:t>Цель</a:t>
            </a:r>
            <a:r>
              <a:rPr lang="ru-RU" sz="3430" b="1" dirty="0" smtClean="0">
                <a:solidFill>
                  <a:srgbClr val="C00000"/>
                </a:solidFill>
              </a:rPr>
              <a:t>:</a:t>
            </a:r>
            <a:r>
              <a:rPr lang="ru-RU" sz="3430" b="1" dirty="0" smtClean="0">
                <a:solidFill>
                  <a:schemeClr val="tx1"/>
                </a:solidFill>
              </a:rPr>
              <a:t> расширить представление учащихся о различных литературных жанрах на примере творчества писателя, продолжить работу над сценическим творчеством, развивать интерес к художественной литературе.</a:t>
            </a:r>
            <a:endParaRPr lang="ru-RU" sz="343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3430" b="1" dirty="0" smtClean="0">
                <a:solidFill>
                  <a:srgbClr val="FF0000"/>
                </a:solidFill>
              </a:rPr>
              <a:t>Задачи: </a:t>
            </a:r>
            <a:endParaRPr lang="ru-RU" sz="3430" b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3430" b="1" dirty="0" smtClean="0">
                <a:solidFill>
                  <a:schemeClr val="tx1"/>
                </a:solidFill>
              </a:rPr>
              <a:t> 1.</a:t>
            </a:r>
            <a:r>
              <a:rPr lang="ru-RU" sz="3430" dirty="0" smtClean="0"/>
              <a:t>С</a:t>
            </a:r>
            <a:r>
              <a:rPr lang="ru-RU" sz="3430" b="1" dirty="0" smtClean="0"/>
              <a:t>пособствовать формированию познавательного интереса к творчеству К.И</a:t>
            </a:r>
            <a:r>
              <a:rPr lang="ru-RU" sz="3430" b="1" dirty="0" smtClean="0"/>
              <a:t>.Чуковского </a:t>
            </a:r>
            <a:endParaRPr lang="ru-RU" sz="3430" b="1" dirty="0" smtClean="0"/>
          </a:p>
          <a:p>
            <a:pPr marL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30" b="1" dirty="0" smtClean="0"/>
              <a:t>   2.Воспитывать читателя, способного сопереживать героям, сочувствовать им, откликаться на прочитанное.</a:t>
            </a:r>
            <a:endParaRPr lang="ru-RU" sz="3430" b="1" dirty="0" smtClean="0"/>
          </a:p>
          <a:p>
            <a:pPr marL="0" algn="just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430" b="1" dirty="0" smtClean="0"/>
              <a:t>   3.Развивать мышление, речь, воображение, память,   внимание через игровые конкурсы и задания.  </a:t>
            </a:r>
            <a:endParaRPr lang="ru-RU" sz="3430" b="1" dirty="0" smtClean="0"/>
          </a:p>
          <a:p>
            <a:pPr algn="just">
              <a:buNone/>
            </a:pPr>
            <a:r>
              <a:rPr lang="ru-RU" sz="3430" b="1" dirty="0" smtClean="0"/>
              <a:t> </a:t>
            </a:r>
            <a:endParaRPr lang="ru-RU" sz="3430" b="1" dirty="0" smtClean="0"/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Оборудование: </a:t>
            </a:r>
            <a:r>
              <a:rPr lang="ru-RU" sz="3430" b="1" dirty="0" smtClean="0">
                <a:solidFill>
                  <a:schemeClr val="tx1"/>
                </a:solidFill>
              </a:rPr>
              <a:t>п</a:t>
            </a:r>
            <a:r>
              <a:rPr lang="ru-RU" sz="3430" b="1" dirty="0" smtClean="0"/>
              <a:t>резентация, портрет К.И.Чуковского, выставка книг, рисунков и иллюстраций, диск со сказками писателя, кроссворд.       </a:t>
            </a:r>
            <a:endParaRPr lang="ru-RU" sz="3430" b="1" dirty="0" smtClean="0"/>
          </a:p>
          <a:p>
            <a:pPr algn="just">
              <a:buNone/>
            </a:pPr>
            <a:r>
              <a:rPr lang="ru-RU" sz="3430" b="1" dirty="0" smtClean="0">
                <a:solidFill>
                  <a:srgbClr val="FF0000"/>
                </a:solidFill>
              </a:rPr>
              <a:t>Содержательная основа: </a:t>
            </a:r>
            <a:r>
              <a:rPr lang="ru-RU" sz="3430" b="1" dirty="0" smtClean="0"/>
              <a:t>«Муха-цокотуха» «Телефон», «</a:t>
            </a:r>
            <a:r>
              <a:rPr lang="ru-RU" sz="3430" b="1" dirty="0" err="1" smtClean="0"/>
              <a:t>Мойдодыр</a:t>
            </a:r>
            <a:r>
              <a:rPr lang="ru-RU" sz="3430" b="1" dirty="0" smtClean="0"/>
              <a:t>» «</a:t>
            </a:r>
            <a:r>
              <a:rPr lang="ru-RU" sz="3430" b="1" dirty="0" err="1" smtClean="0"/>
              <a:t>Федорино</a:t>
            </a:r>
            <a:r>
              <a:rPr lang="ru-RU" sz="3430" b="1" dirty="0" smtClean="0"/>
              <a:t> горе», «</a:t>
            </a:r>
            <a:r>
              <a:rPr lang="ru-RU" sz="3430" b="1" dirty="0" err="1" smtClean="0"/>
              <a:t>Тараканище</a:t>
            </a:r>
            <a:r>
              <a:rPr lang="ru-RU" sz="3430" b="1" dirty="0" smtClean="0"/>
              <a:t>», «Айболит», стихи и переводы английских народных песенок: «Храбрецы», «Скрюченная песня», «Робин Бобин </a:t>
            </a:r>
            <a:r>
              <a:rPr lang="ru-RU" sz="3430" b="1" dirty="0" err="1" smtClean="0"/>
              <a:t>Барабек</a:t>
            </a:r>
            <a:r>
              <a:rPr lang="ru-RU" sz="3430" b="1" dirty="0" smtClean="0"/>
              <a:t>», «</a:t>
            </a:r>
            <a:r>
              <a:rPr lang="ru-RU" sz="3430" b="1" dirty="0" err="1" smtClean="0"/>
              <a:t>Котауси</a:t>
            </a:r>
            <a:r>
              <a:rPr lang="ru-RU" sz="3430" b="1" dirty="0" smtClean="0"/>
              <a:t> и </a:t>
            </a:r>
            <a:r>
              <a:rPr lang="ru-RU" sz="3430" b="1" dirty="0" err="1" smtClean="0"/>
              <a:t>Мауси</a:t>
            </a:r>
            <a:r>
              <a:rPr lang="ru-RU" sz="3430" b="1" dirty="0" smtClean="0"/>
              <a:t>», биография писателя. </a:t>
            </a:r>
            <a:endParaRPr lang="ru-RU" sz="3430" b="1" dirty="0" smtClean="0"/>
          </a:p>
          <a:p>
            <a:pPr algn="just"/>
            <a:endParaRPr lang="ru-RU" sz="343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49188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8892480" cy="26642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635" b="1" dirty="0" smtClean="0"/>
              <a:t>Чуковский  переводил английские народные песенки, сказки , произведения Киплинга и рассказы Марка Твена:"Том </a:t>
            </a:r>
            <a:r>
              <a:rPr lang="ru-RU" sz="3635" b="1" dirty="0" err="1" smtClean="0"/>
              <a:t>Сойер</a:t>
            </a:r>
            <a:r>
              <a:rPr lang="ru-RU" sz="3635" b="1" dirty="0" smtClean="0"/>
              <a:t>" и "</a:t>
            </a:r>
            <a:r>
              <a:rPr lang="ru-RU" sz="3635" b="1" dirty="0" err="1" smtClean="0"/>
              <a:t>Геккельбери</a:t>
            </a:r>
            <a:r>
              <a:rPr lang="ru-RU" sz="3635" b="1" dirty="0" smtClean="0"/>
              <a:t> Финн".</a:t>
            </a:r>
            <a:r>
              <a:rPr lang="ru-RU" sz="3800" dirty="0" smtClean="0"/>
              <a:t> </a:t>
            </a:r>
            <a:endParaRPr lang="ru-RU" sz="3800" dirty="0" smtClean="0"/>
          </a:p>
          <a:p>
            <a:pPr algn="just"/>
            <a:r>
              <a:rPr lang="ru-RU" sz="36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К.И. Чуковский был не только детским писателем, но еще и критиком, журналистом, лингвистом. Сотрудничал с журналами «Весы», «Нива», газетой  </a:t>
            </a:r>
            <a:r>
              <a:rPr lang="ru-RU" sz="3635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</a:t>
            </a:r>
            <a:r>
              <a:rPr lang="ru-RU" sz="36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3635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»</a:t>
            </a:r>
            <a:r>
              <a:rPr lang="ru-RU" sz="363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Дружил со многими деятелями культуры. </a:t>
            </a:r>
            <a:endParaRPr lang="ru-RU" sz="3800" dirty="0" smtClean="0"/>
          </a:p>
          <a:p>
            <a:pPr algn="just"/>
            <a:r>
              <a:rPr lang="ru-RU" sz="3635" b="1" dirty="0" smtClean="0"/>
              <a:t>Чуковский любил детей, знал и понимал их язык. Одна из его книг посвящена детской речи</a:t>
            </a:r>
            <a:r>
              <a:rPr lang="ru-RU" sz="3635" b="1" i="1" dirty="0" smtClean="0"/>
              <a:t> - </a:t>
            </a:r>
            <a:r>
              <a:rPr lang="ru-RU" sz="3635" b="1" dirty="0" smtClean="0"/>
              <a:t>"От двух до пяти".</a:t>
            </a:r>
            <a:endParaRPr lang="ru-RU" sz="3635" b="1" dirty="0" smtClean="0"/>
          </a:p>
          <a:p>
            <a:endParaRPr lang="ru-RU" sz="3635" b="1" dirty="0"/>
          </a:p>
        </p:txBody>
      </p:sp>
      <p:pic>
        <p:nvPicPr>
          <p:cNvPr id="1026" name="Picture 2" descr="C:\Users\Оксана\Documents\scale_1200.jpg"/>
          <p:cNvPicPr>
            <a:picLocks noChangeAspect="1" noChangeArrowheads="1"/>
          </p:cNvPicPr>
          <p:nvPr/>
        </p:nvPicPr>
        <p:blipFill>
          <a:blip r:embed="rId1" cstate="print"/>
          <a:srcRect t="3801" r="30798"/>
          <a:stretch>
            <a:fillRect/>
          </a:stretch>
        </p:blipFill>
        <p:spPr bwMode="auto">
          <a:xfrm>
            <a:off x="467544" y="1052736"/>
            <a:ext cx="2520280" cy="3199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4" name="Содержимое 2"/>
          <p:cNvSpPr txBox="1"/>
          <p:nvPr/>
        </p:nvSpPr>
        <p:spPr>
          <a:xfrm>
            <a:off x="2987824" y="188640"/>
            <a:ext cx="5851376" cy="367240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None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Корней Чуковский – это литературный псевдоним писателя. Настоящее  имя - Николай Васильевич Корнейчуков. Русский и советский поэт, писатель, критик, литературовед,переводчик.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Корней Иванович Чуковский  родился 31  марта 1882 года в Санкт-Петербурге.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юношеских лет Чуковский вел трудовую жизнь, много читал, самостоятельно изучил английский и французский язык. В 1901 году Чуковский печатается в газете «Одесские новости» 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1903–1904 годы в качестве корреспондента  Чуковский был </a:t>
            </a:r>
            <a:r>
              <a:rPr kumimoji="0" lang="ru-RU" sz="8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 в Лондон. </a:t>
            </a:r>
            <a:endParaRPr lang="ru-RU" sz="8000" dirty="0" smtClean="0"/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 panose="05020102010507070707"/>
              <a:buChar char=""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Переводы стихов с английского языка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Оксана\Downloads\Без названия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24128" y="1556792"/>
            <a:ext cx="3168352" cy="3851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51" name="Picture 3" descr="C:\Users\Оксана\Downloads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868975" cy="3830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Picture 2" descr="C:\Users\Оксана\Documents\9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3189383" cy="4184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Книги К.И.Чуковского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0850" y="4641215"/>
            <a:ext cx="8103870" cy="194119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 smtClean="0"/>
              <a:t>В Ленинграде Чуковский  издал книги для детей: "Крокодил", "</a:t>
            </a:r>
            <a:r>
              <a:rPr lang="ru-RU" sz="2000" b="1" dirty="0" err="1" smtClean="0"/>
              <a:t>Мойдодыр</a:t>
            </a:r>
            <a:r>
              <a:rPr lang="ru-RU" sz="2000" b="1" dirty="0" smtClean="0"/>
              <a:t>", "</a:t>
            </a:r>
            <a:r>
              <a:rPr lang="ru-RU" sz="2000" b="1" dirty="0" err="1" smtClean="0"/>
              <a:t>Тараканище</a:t>
            </a:r>
            <a:r>
              <a:rPr lang="ru-RU" sz="2000" b="1" dirty="0" smtClean="0"/>
              <a:t>" , "Муха-цокотуха", "</a:t>
            </a:r>
            <a:r>
              <a:rPr lang="ru-RU" sz="2000" b="1" dirty="0" err="1" smtClean="0"/>
              <a:t>Бармалей</a:t>
            </a:r>
            <a:r>
              <a:rPr lang="ru-RU" sz="2000" b="1" dirty="0" smtClean="0"/>
              <a:t>" , "Айболит" и книгу "От двух до пяти".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В Москве Чуковский опубликовал детские сказки: "Краденое солнце", "Приключения </a:t>
            </a:r>
            <a:r>
              <a:rPr lang="ru-RU" sz="2000" b="1" dirty="0" err="1" smtClean="0"/>
              <a:t>Бибигона</a:t>
            </a:r>
            <a:r>
              <a:rPr lang="ru-RU" sz="2000" b="1" dirty="0" smtClean="0"/>
              <a:t>", "Спасибо Айболиту" 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6" name="Picture 4" descr="C:\Users\Оксана\Downloads\Без названия (2).jpg"/>
          <p:cNvPicPr>
            <a:picLocks noChangeAspect="1" noChangeArrowheads="1"/>
          </p:cNvPicPr>
          <p:nvPr/>
        </p:nvPicPr>
        <p:blipFill>
          <a:blip r:embed="rId1" cstate="print"/>
          <a:srcRect l="19761" t="-399" r="13040"/>
          <a:stretch>
            <a:fillRect/>
          </a:stretch>
        </p:blipFill>
        <p:spPr bwMode="auto">
          <a:xfrm>
            <a:off x="251520" y="1196752"/>
            <a:ext cx="1656184" cy="2474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77" name="Picture 5" descr="C:\Users\Оксана\Downloads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00808"/>
            <a:ext cx="1872208" cy="24017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78" name="Picture 6" descr="C:\Users\Оксана\Downloads\Без названия (4).jpg"/>
          <p:cNvPicPr>
            <a:picLocks noChangeAspect="1" noChangeArrowheads="1"/>
          </p:cNvPicPr>
          <p:nvPr/>
        </p:nvPicPr>
        <p:blipFill>
          <a:blip r:embed="rId3" cstate="print"/>
          <a:srcRect l="23730" t="-659" r="23730"/>
          <a:stretch>
            <a:fillRect/>
          </a:stretch>
        </p:blipFill>
        <p:spPr bwMode="auto">
          <a:xfrm>
            <a:off x="1835696" y="1700808"/>
            <a:ext cx="1656184" cy="2376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81" name="Picture 9" descr="C:\Users\Оксана\Downloads\Без названия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1677679" cy="23915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82" name="Picture 10" descr="C:\Users\Оксана\Downloads\Без названия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268760"/>
            <a:ext cx="1876425" cy="2438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Сценка по сказке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Оксана\Downloads\Без названия (7)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1640" y="1484784"/>
            <a:ext cx="6768752" cy="5142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/>
              </a:rPr>
              <a:t>Игра 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«Продолжи  строчку»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58924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000" b="1" dirty="0" smtClean="0"/>
              <a:t>1.  </a:t>
            </a:r>
            <a:r>
              <a:rPr lang="ru-RU" sz="2000" b="1" dirty="0" smtClean="0"/>
              <a:t> И дать ему в награду сто фунтов винограду, сто фунтов мармеладу,</a:t>
            </a:r>
            <a:endParaRPr lang="ru-RU" sz="2000" b="1" dirty="0" smtClean="0"/>
          </a:p>
          <a:p>
            <a:pPr marL="137160" indent="0" algn="just">
              <a:buNone/>
            </a:pPr>
            <a:r>
              <a:rPr lang="ru-RU" sz="2000" b="1" dirty="0" smtClean="0"/>
              <a:t>    Сто фунтов шоколаду и тысячу порций мороженого!</a:t>
            </a:r>
            <a:endParaRPr lang="ru-RU" sz="2000" b="1" dirty="0" smtClean="0"/>
          </a:p>
          <a:p>
            <a:pPr algn="just">
              <a:buNone/>
            </a:pPr>
            <a:r>
              <a:rPr lang="ru-RU" sz="2160" b="1" dirty="0" smtClean="0"/>
              <a:t>2. Как у нашего Мирона на носу сидит ворона.  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     А на дереве ерши строят гнёзда из лапши. 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3. Ой вы, бедные сиротки мои, утюги и сковородки мои! 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     Вы подите-ка, немытые, домой, я водою вас умою ключевой. 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4. Если топну я ногой, позову моих солдат, 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 В эту комнату толпой умывальники влетят. 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5. Ехали медведи на велосипеде, 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А за ними кот задом на перёд.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6. Мне не надо ни мармелада, ни шоколада,  </a:t>
            </a:r>
            <a:endParaRPr lang="ru-RU" sz="2160" b="1" dirty="0" smtClean="0"/>
          </a:p>
          <a:p>
            <a:pPr algn="just">
              <a:buNone/>
            </a:pPr>
            <a:r>
              <a:rPr lang="ru-RU" sz="2160" b="1" dirty="0" smtClean="0"/>
              <a:t>  А только маленьких детей!</a:t>
            </a:r>
            <a:endParaRPr lang="ru-RU" sz="2160" b="1" dirty="0" smtClean="0"/>
          </a:p>
          <a:p>
            <a:pPr algn="just"/>
            <a:endParaRPr lang="ru-RU" sz="216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Песенка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крюченная песня Корней Чуковский,муз.Нины Разумейчик [rZY-YYiKVgQ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504825" y="1668463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Загадки в стихах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ксана\Downloads\shop_items_catalog_image480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1800" y="1700808"/>
            <a:ext cx="1800200" cy="179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Users\Оксана\Download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653136"/>
            <a:ext cx="2592288" cy="1705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9" name="Picture 5" descr="C:\Users\Оксана\Downloads\Mydelniczka-polyresin-sr-12-cm-Wenko-Tro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1872208" cy="17461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Picture 2" descr="C:\Users\Оксана\Downloads\img0.jpg"/>
          <p:cNvPicPr>
            <a:picLocks noChangeAspect="1" noChangeArrowheads="1"/>
          </p:cNvPicPr>
          <p:nvPr/>
        </p:nvPicPr>
        <p:blipFill>
          <a:blip r:embed="rId4" cstate="print"/>
          <a:srcRect l="13828" t="23968" r="28097" b="15191"/>
          <a:stretch>
            <a:fillRect/>
          </a:stretch>
        </p:blipFill>
        <p:spPr bwMode="auto">
          <a:xfrm>
            <a:off x="611560" y="4077072"/>
            <a:ext cx="3024336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4694</Words>
  <Application>WPS Presentation</Application>
  <PresentationFormat>Экран (4:3)</PresentationFormat>
  <Paragraphs>139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SimSun</vt:lpstr>
      <vt:lpstr>Wingdings</vt:lpstr>
      <vt:lpstr>Wingdings 2</vt:lpstr>
      <vt:lpstr>Wingdings</vt:lpstr>
      <vt:lpstr>Wingdings 3</vt:lpstr>
      <vt:lpstr>Times New Roman</vt:lpstr>
      <vt:lpstr>Microsoft YaHei</vt:lpstr>
      <vt:lpstr>Arial Unicode MS</vt:lpstr>
      <vt:lpstr>Lucida Sans</vt:lpstr>
      <vt:lpstr>Lucida Sans Unicode</vt:lpstr>
      <vt:lpstr>Book Antiqua</vt:lpstr>
      <vt:lpstr>Calibri</vt:lpstr>
      <vt:lpstr>Апекс</vt:lpstr>
      <vt:lpstr>Муниципальное бюджетное общеобразовательное учреждение «Средняя общеобразовательная школа №45 г. Владивостока</vt:lpstr>
      <vt:lpstr>PowerPoint 演示文稿</vt:lpstr>
      <vt:lpstr>Биография</vt:lpstr>
      <vt:lpstr>Переводы стихов с английского языка  </vt:lpstr>
      <vt:lpstr>Книги К.И.Чуковского</vt:lpstr>
      <vt:lpstr>Сценка по сказке</vt:lpstr>
      <vt:lpstr>Игра  «Продолжи  строчку»</vt:lpstr>
      <vt:lpstr>Песенка</vt:lpstr>
      <vt:lpstr>Загадки в стихах</vt:lpstr>
      <vt:lpstr>Герои и предметы сказки «Мойдодыр»</vt:lpstr>
      <vt:lpstr>Кроссворд</vt:lpstr>
      <vt:lpstr>PowerPoint 演示文稿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«Литературный праздник посвящённый 140 - летию  Дню рождения И.К.Чуковского. </dc:title>
  <dc:creator>Оксана</dc:creator>
  <cp:lastModifiedBy>Олга</cp:lastModifiedBy>
  <cp:revision>112</cp:revision>
  <dcterms:created xsi:type="dcterms:W3CDTF">2022-04-03T08:13:00Z</dcterms:created>
  <dcterms:modified xsi:type="dcterms:W3CDTF">2022-05-03T11:28:19Z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AA5ACD7F5EC04FA6A868183C8F677104</vt:lpwstr>
  </property>
  <property fmtid="{D5CDD505-2E9C-101B-9397-08002B2CF9AE}" pid="3" name="KSOProductBuildVer">
    <vt:lpwstr>1033-11.2.0.11074</vt:lpwstr>
  </property>
</Properties>
</file>