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2" r:id="rId3"/>
    <p:sldId id="260" r:id="rId4"/>
    <p:sldId id="258" r:id="rId5"/>
    <p:sldId id="273" r:id="rId6"/>
    <p:sldId id="267" r:id="rId7"/>
    <p:sldId id="269" r:id="rId8"/>
    <p:sldId id="270" r:id="rId9"/>
    <p:sldId id="266" r:id="rId10"/>
    <p:sldId id="268" r:id="rId11"/>
    <p:sldId id="263" r:id="rId12"/>
    <p:sldId id="261" r:id="rId13"/>
    <p:sldId id="265" r:id="rId14"/>
    <p:sldId id="271" r:id="rId15"/>
    <p:sldId id="264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807CB"/>
    <a:srgbClr val="EDF864"/>
    <a:srgbClr val="556A2C"/>
    <a:srgbClr val="BEF8FE"/>
    <a:srgbClr val="663300"/>
    <a:srgbClr val="FFDE81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EC20F-673C-4203-A758-F5A6843708A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A3D676-232E-401C-B18F-0B3A3FF45EE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Учебный процесс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F00E28-8AC4-476D-8672-C2575DAC1D16}" type="parTrans" cxnId="{EFE3124A-5654-4B52-B930-082FDDC736C0}">
      <dgm:prSet/>
      <dgm:spPr/>
      <dgm:t>
        <a:bodyPr/>
        <a:lstStyle/>
        <a:p>
          <a:endParaRPr lang="ru-RU"/>
        </a:p>
      </dgm:t>
    </dgm:pt>
    <dgm:pt modelId="{0E0988BC-4CB2-4657-B600-77FC10344432}" type="sibTrans" cxnId="{EFE3124A-5654-4B52-B930-082FDDC736C0}">
      <dgm:prSet/>
      <dgm:spPr/>
      <dgm:t>
        <a:bodyPr/>
        <a:lstStyle/>
        <a:p>
          <a:endParaRPr lang="ru-RU"/>
        </a:p>
      </dgm:t>
    </dgm:pt>
    <dgm:pt modelId="{4CDD1EED-4959-4B2B-84C4-9D98EE38CB6A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Участие в математических олимпиадах</a:t>
          </a:r>
          <a:endParaRPr lang="ru-RU" dirty="0">
            <a:solidFill>
              <a:schemeClr val="tx1"/>
            </a:solidFill>
          </a:endParaRPr>
        </a:p>
      </dgm:t>
    </dgm:pt>
    <dgm:pt modelId="{8B58B377-F166-4441-92F5-92653386EF54}" type="parTrans" cxnId="{3A86BEF0-37A9-480C-8139-7D554CE9DDA5}">
      <dgm:prSet/>
      <dgm:spPr/>
      <dgm:t>
        <a:bodyPr/>
        <a:lstStyle/>
        <a:p>
          <a:endParaRPr lang="ru-RU"/>
        </a:p>
      </dgm:t>
    </dgm:pt>
    <dgm:pt modelId="{6F52E7FF-5789-4C99-9D37-D53B4E6624CF}" type="sibTrans" cxnId="{3A86BEF0-37A9-480C-8139-7D554CE9DDA5}">
      <dgm:prSet/>
      <dgm:spPr/>
      <dgm:t>
        <a:bodyPr/>
        <a:lstStyle/>
        <a:p>
          <a:endParaRPr lang="ru-RU"/>
        </a:p>
      </dgm:t>
    </dgm:pt>
    <dgm:pt modelId="{37283CAE-D7E3-4682-B03E-FC7271F78D3E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Внеурочная деятельность</a:t>
          </a:r>
          <a:endParaRPr lang="ru-RU" dirty="0">
            <a:solidFill>
              <a:schemeClr val="tx1"/>
            </a:solidFill>
          </a:endParaRPr>
        </a:p>
      </dgm:t>
    </dgm:pt>
    <dgm:pt modelId="{0C3D33A9-3D59-4ECD-BCDE-87E16842CD5F}" type="parTrans" cxnId="{417F1407-F7AF-493F-9FE0-62F51439E62C}">
      <dgm:prSet/>
      <dgm:spPr/>
      <dgm:t>
        <a:bodyPr/>
        <a:lstStyle/>
        <a:p>
          <a:endParaRPr lang="ru-RU"/>
        </a:p>
      </dgm:t>
    </dgm:pt>
    <dgm:pt modelId="{64CB5AC3-1E21-4237-8519-3888C9343B7A}" type="sibTrans" cxnId="{417F1407-F7AF-493F-9FE0-62F51439E62C}">
      <dgm:prSet/>
      <dgm:spPr/>
      <dgm:t>
        <a:bodyPr/>
        <a:lstStyle/>
        <a:p>
          <a:endParaRPr lang="ru-RU"/>
        </a:p>
      </dgm:t>
    </dgm:pt>
    <dgm:pt modelId="{B100EF0A-84D0-4D43-B898-3CFC9518322E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Проекты,презентации</a:t>
          </a:r>
          <a:r>
            <a:rPr lang="ru-RU" dirty="0" smtClean="0">
              <a:solidFill>
                <a:schemeClr val="tx1"/>
              </a:solidFill>
            </a:rPr>
            <a:t> и викторины</a:t>
          </a:r>
          <a:endParaRPr lang="ru-RU" dirty="0">
            <a:solidFill>
              <a:schemeClr val="tx1"/>
            </a:solidFill>
          </a:endParaRPr>
        </a:p>
      </dgm:t>
    </dgm:pt>
    <dgm:pt modelId="{477772F0-D1D4-4F2C-ADD7-BE7D1A704F76}" type="parTrans" cxnId="{93648CD9-4D0B-45E6-8276-E7F432A5BE40}">
      <dgm:prSet/>
      <dgm:spPr/>
      <dgm:t>
        <a:bodyPr/>
        <a:lstStyle/>
        <a:p>
          <a:endParaRPr lang="ru-RU"/>
        </a:p>
      </dgm:t>
    </dgm:pt>
    <dgm:pt modelId="{43C2AA5F-84F9-4632-929B-03D5EC117034}" type="sibTrans" cxnId="{93648CD9-4D0B-45E6-8276-E7F432A5BE40}">
      <dgm:prSet/>
      <dgm:spPr/>
      <dgm:t>
        <a:bodyPr/>
        <a:lstStyle/>
        <a:p>
          <a:endParaRPr lang="ru-RU"/>
        </a:p>
      </dgm:t>
    </dgm:pt>
    <dgm:pt modelId="{B8D87A12-2D00-4EE0-9AA6-0A67D3CAB588}" type="pres">
      <dgm:prSet presAssocID="{FD5EC20F-673C-4203-A758-F5A6843708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BFB302-1FD0-4F6A-9A12-BEAF1C6D4DCD}" type="pres">
      <dgm:prSet presAssocID="{FD5EC20F-673C-4203-A758-F5A6843708A1}" presName="cycle" presStyleCnt="0"/>
      <dgm:spPr/>
    </dgm:pt>
    <dgm:pt modelId="{49493A07-9A87-483A-A47A-85914D96F84B}" type="pres">
      <dgm:prSet presAssocID="{55A3D676-232E-401C-B18F-0B3A3FF45EE7}" presName="nodeFirstNode" presStyleLbl="node1" presStyleIdx="0" presStyleCnt="4" custScaleY="104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156C1-EFBB-45E0-B521-0DF8ED23CADE}" type="pres">
      <dgm:prSet presAssocID="{0E0988BC-4CB2-4657-B600-77FC10344432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0B8D3D2-110A-4663-AB2A-DE1DDC58E697}" type="pres">
      <dgm:prSet presAssocID="{4CDD1EED-4959-4B2B-84C4-9D98EE38CB6A}" presName="nodeFollowingNodes" presStyleLbl="node1" presStyleIdx="1" presStyleCnt="4" custScaleX="95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C91D3-92D9-4AC0-99E4-9BE7C7887E05}" type="pres">
      <dgm:prSet presAssocID="{37283CAE-D7E3-4682-B03E-FC7271F78D3E}" presName="nodeFollowingNodes" presStyleLbl="node1" presStyleIdx="2" presStyleCnt="4" custScaleY="66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A6216-E55B-4441-B865-7AADF0E0BF6B}" type="pres">
      <dgm:prSet presAssocID="{B100EF0A-84D0-4D43-B898-3CFC9518322E}" presName="nodeFollowingNodes" presStyleLbl="node1" presStyleIdx="3" presStyleCnt="4" custScaleX="96728" custScaleY="96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8E393E-1C99-4645-B0C5-C3EAE90F0A4A}" type="presOf" srcId="{4CDD1EED-4959-4B2B-84C4-9D98EE38CB6A}" destId="{B0B8D3D2-110A-4663-AB2A-DE1DDC58E697}" srcOrd="0" destOrd="0" presId="urn:microsoft.com/office/officeart/2005/8/layout/cycle3"/>
    <dgm:cxn modelId="{93648CD9-4D0B-45E6-8276-E7F432A5BE40}" srcId="{FD5EC20F-673C-4203-A758-F5A6843708A1}" destId="{B100EF0A-84D0-4D43-B898-3CFC9518322E}" srcOrd="3" destOrd="0" parTransId="{477772F0-D1D4-4F2C-ADD7-BE7D1A704F76}" sibTransId="{43C2AA5F-84F9-4632-929B-03D5EC117034}"/>
    <dgm:cxn modelId="{416A0A69-F58F-44D3-9BCF-CDAD568A647F}" type="presOf" srcId="{B100EF0A-84D0-4D43-B898-3CFC9518322E}" destId="{EACA6216-E55B-4441-B865-7AADF0E0BF6B}" srcOrd="0" destOrd="0" presId="urn:microsoft.com/office/officeart/2005/8/layout/cycle3"/>
    <dgm:cxn modelId="{3A86BEF0-37A9-480C-8139-7D554CE9DDA5}" srcId="{FD5EC20F-673C-4203-A758-F5A6843708A1}" destId="{4CDD1EED-4959-4B2B-84C4-9D98EE38CB6A}" srcOrd="1" destOrd="0" parTransId="{8B58B377-F166-4441-92F5-92653386EF54}" sibTransId="{6F52E7FF-5789-4C99-9D37-D53B4E6624CF}"/>
    <dgm:cxn modelId="{61794523-71E8-413B-8F5F-7D84F085EB9F}" type="presOf" srcId="{37283CAE-D7E3-4682-B03E-FC7271F78D3E}" destId="{ED9C91D3-92D9-4AC0-99E4-9BE7C7887E05}" srcOrd="0" destOrd="0" presId="urn:microsoft.com/office/officeart/2005/8/layout/cycle3"/>
    <dgm:cxn modelId="{3BCD35EF-4E33-4B14-AF44-E3F9D6151782}" type="presOf" srcId="{55A3D676-232E-401C-B18F-0B3A3FF45EE7}" destId="{49493A07-9A87-483A-A47A-85914D96F84B}" srcOrd="0" destOrd="0" presId="urn:microsoft.com/office/officeart/2005/8/layout/cycle3"/>
    <dgm:cxn modelId="{417F1407-F7AF-493F-9FE0-62F51439E62C}" srcId="{FD5EC20F-673C-4203-A758-F5A6843708A1}" destId="{37283CAE-D7E3-4682-B03E-FC7271F78D3E}" srcOrd="2" destOrd="0" parTransId="{0C3D33A9-3D59-4ECD-BCDE-87E16842CD5F}" sibTransId="{64CB5AC3-1E21-4237-8519-3888C9343B7A}"/>
    <dgm:cxn modelId="{76DF5671-8ACA-4103-BDB0-23DC478FB0BF}" type="presOf" srcId="{0E0988BC-4CB2-4657-B600-77FC10344432}" destId="{DE1156C1-EFBB-45E0-B521-0DF8ED23CADE}" srcOrd="0" destOrd="0" presId="urn:microsoft.com/office/officeart/2005/8/layout/cycle3"/>
    <dgm:cxn modelId="{EFE3124A-5654-4B52-B930-082FDDC736C0}" srcId="{FD5EC20F-673C-4203-A758-F5A6843708A1}" destId="{55A3D676-232E-401C-B18F-0B3A3FF45EE7}" srcOrd="0" destOrd="0" parTransId="{FCF00E28-8AC4-476D-8672-C2575DAC1D16}" sibTransId="{0E0988BC-4CB2-4657-B600-77FC10344432}"/>
    <dgm:cxn modelId="{B84F34A7-8E4E-42E5-9924-3C21C525308F}" type="presOf" srcId="{FD5EC20F-673C-4203-A758-F5A6843708A1}" destId="{B8D87A12-2D00-4EE0-9AA6-0A67D3CAB588}" srcOrd="0" destOrd="0" presId="urn:microsoft.com/office/officeart/2005/8/layout/cycle3"/>
    <dgm:cxn modelId="{1B1F40D4-3C2B-4896-ADCE-851BC29A96EA}" type="presParOf" srcId="{B8D87A12-2D00-4EE0-9AA6-0A67D3CAB588}" destId="{F7BFB302-1FD0-4F6A-9A12-BEAF1C6D4DCD}" srcOrd="0" destOrd="0" presId="urn:microsoft.com/office/officeart/2005/8/layout/cycle3"/>
    <dgm:cxn modelId="{F88CE3F7-A81F-40E5-B731-0F4936D4D536}" type="presParOf" srcId="{F7BFB302-1FD0-4F6A-9A12-BEAF1C6D4DCD}" destId="{49493A07-9A87-483A-A47A-85914D96F84B}" srcOrd="0" destOrd="0" presId="urn:microsoft.com/office/officeart/2005/8/layout/cycle3"/>
    <dgm:cxn modelId="{999E7BCC-D333-4565-92CC-FA0662CC21A5}" type="presParOf" srcId="{F7BFB302-1FD0-4F6A-9A12-BEAF1C6D4DCD}" destId="{DE1156C1-EFBB-45E0-B521-0DF8ED23CADE}" srcOrd="1" destOrd="0" presId="urn:microsoft.com/office/officeart/2005/8/layout/cycle3"/>
    <dgm:cxn modelId="{AE7FB6BB-1BD5-418A-A622-996F5E5BE1E8}" type="presParOf" srcId="{F7BFB302-1FD0-4F6A-9A12-BEAF1C6D4DCD}" destId="{B0B8D3D2-110A-4663-AB2A-DE1DDC58E697}" srcOrd="2" destOrd="0" presId="urn:microsoft.com/office/officeart/2005/8/layout/cycle3"/>
    <dgm:cxn modelId="{BBF85E54-4735-4402-B9F3-9DFF1B0493AF}" type="presParOf" srcId="{F7BFB302-1FD0-4F6A-9A12-BEAF1C6D4DCD}" destId="{ED9C91D3-92D9-4AC0-99E4-9BE7C7887E05}" srcOrd="3" destOrd="0" presId="urn:microsoft.com/office/officeart/2005/8/layout/cycle3"/>
    <dgm:cxn modelId="{577D9ABD-DC43-4ED1-915F-D7BE1D8A45BC}" type="presParOf" srcId="{F7BFB302-1FD0-4F6A-9A12-BEAF1C6D4DCD}" destId="{EACA6216-E55B-4441-B865-7AADF0E0BF6B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D5A728-48AB-41D4-A5A3-24EFFF0A4AD9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1C85289-E79F-47BA-A98A-492645F5EA51}">
      <dgm:prSet phldrT="[Текст]" phldr="1"/>
      <dgm:spPr/>
      <dgm:t>
        <a:bodyPr/>
        <a:lstStyle/>
        <a:p>
          <a:endParaRPr lang="ru-RU" dirty="0"/>
        </a:p>
      </dgm:t>
    </dgm:pt>
    <dgm:pt modelId="{156B9ED1-A6A6-4CE1-A013-B801968D444B}" type="parTrans" cxnId="{C419F744-0447-4C97-8173-6E55802C926E}">
      <dgm:prSet/>
      <dgm:spPr/>
      <dgm:t>
        <a:bodyPr/>
        <a:lstStyle/>
        <a:p>
          <a:endParaRPr lang="ru-RU"/>
        </a:p>
      </dgm:t>
    </dgm:pt>
    <dgm:pt modelId="{AE084A3F-3D2C-47A9-896C-DA1D48CDCC5B}" type="sibTrans" cxnId="{C419F744-0447-4C97-8173-6E55802C926E}">
      <dgm:prSet/>
      <dgm:spPr/>
      <dgm:t>
        <a:bodyPr/>
        <a:lstStyle/>
        <a:p>
          <a:endParaRPr lang="ru-RU"/>
        </a:p>
      </dgm:t>
    </dgm:pt>
    <dgm:pt modelId="{65D92437-674A-43FD-81B0-9E31924E60A9}">
      <dgm:prSet phldrT="[Текст]"/>
      <dgm:spPr/>
      <dgm:t>
        <a:bodyPr/>
        <a:lstStyle/>
        <a:p>
          <a:r>
            <a:rPr lang="ru-RU" dirty="0" err="1" smtClean="0"/>
            <a:t>Практико</a:t>
          </a:r>
          <a:r>
            <a:rPr lang="ru-RU" dirty="0" smtClean="0"/>
            <a:t>- ориентированный подход</a:t>
          </a:r>
          <a:endParaRPr lang="ru-RU" dirty="0"/>
        </a:p>
      </dgm:t>
    </dgm:pt>
    <dgm:pt modelId="{BC660D4A-C6BB-41FB-BD76-EF2C3F55C839}" type="parTrans" cxnId="{F2BCBE9E-E9CC-486F-9F90-346538A3FD0A}">
      <dgm:prSet/>
      <dgm:spPr/>
      <dgm:t>
        <a:bodyPr/>
        <a:lstStyle/>
        <a:p>
          <a:endParaRPr lang="ru-RU"/>
        </a:p>
      </dgm:t>
    </dgm:pt>
    <dgm:pt modelId="{75A81096-F906-4303-9C56-3166927519E0}" type="sibTrans" cxnId="{F2BCBE9E-E9CC-486F-9F90-346538A3FD0A}">
      <dgm:prSet/>
      <dgm:spPr/>
      <dgm:t>
        <a:bodyPr/>
        <a:lstStyle/>
        <a:p>
          <a:endParaRPr lang="ru-RU"/>
        </a:p>
      </dgm:t>
    </dgm:pt>
    <dgm:pt modelId="{40371000-AACF-4840-B1ED-5C8EC79C2005}">
      <dgm:prSet phldrT="[Текст]" phldr="1"/>
      <dgm:spPr/>
      <dgm:t>
        <a:bodyPr/>
        <a:lstStyle/>
        <a:p>
          <a:endParaRPr lang="ru-RU"/>
        </a:p>
      </dgm:t>
    </dgm:pt>
    <dgm:pt modelId="{706F8C5C-53B6-40AD-BF07-115F74C43975}" type="parTrans" cxnId="{E851CF5B-C8BD-4034-AEA7-18BCB27F0B7F}">
      <dgm:prSet/>
      <dgm:spPr/>
      <dgm:t>
        <a:bodyPr/>
        <a:lstStyle/>
        <a:p>
          <a:endParaRPr lang="ru-RU"/>
        </a:p>
      </dgm:t>
    </dgm:pt>
    <dgm:pt modelId="{E6CA3CA8-1694-49A7-9680-8D7C7EBE1090}" type="sibTrans" cxnId="{E851CF5B-C8BD-4034-AEA7-18BCB27F0B7F}">
      <dgm:prSet/>
      <dgm:spPr/>
      <dgm:t>
        <a:bodyPr/>
        <a:lstStyle/>
        <a:p>
          <a:endParaRPr lang="ru-RU"/>
        </a:p>
      </dgm:t>
    </dgm:pt>
    <dgm:pt modelId="{601631CF-58AD-445D-98D1-83D37ED2E7FC}">
      <dgm:prSet phldrT="[Текст]" phldr="1"/>
      <dgm:spPr/>
      <dgm:t>
        <a:bodyPr/>
        <a:lstStyle/>
        <a:p>
          <a:endParaRPr lang="ru-RU"/>
        </a:p>
      </dgm:t>
    </dgm:pt>
    <dgm:pt modelId="{65A954A6-43D7-4246-BFE6-08AE439B1C32}" type="parTrans" cxnId="{FDA2658B-E994-4A38-A411-442167C7829C}">
      <dgm:prSet/>
      <dgm:spPr/>
      <dgm:t>
        <a:bodyPr/>
        <a:lstStyle/>
        <a:p>
          <a:endParaRPr lang="ru-RU"/>
        </a:p>
      </dgm:t>
    </dgm:pt>
    <dgm:pt modelId="{84DD8D24-D150-4867-90AF-E852B678D614}" type="sibTrans" cxnId="{FDA2658B-E994-4A38-A411-442167C7829C}">
      <dgm:prSet/>
      <dgm:spPr/>
      <dgm:t>
        <a:bodyPr/>
        <a:lstStyle/>
        <a:p>
          <a:endParaRPr lang="ru-RU"/>
        </a:p>
      </dgm:t>
    </dgm:pt>
    <dgm:pt modelId="{B5DD6FC3-E74A-475C-BC2A-773401A180DD}">
      <dgm:prSet phldrT="[Текст]"/>
      <dgm:spPr/>
      <dgm:t>
        <a:bodyPr/>
        <a:lstStyle/>
        <a:p>
          <a:r>
            <a:rPr lang="ru-RU" dirty="0" smtClean="0"/>
            <a:t>Дифференцированный подход</a:t>
          </a:r>
          <a:endParaRPr lang="ru-RU" dirty="0"/>
        </a:p>
      </dgm:t>
    </dgm:pt>
    <dgm:pt modelId="{B1B44EBF-8E4E-4C71-956A-3D549DF19E03}" type="parTrans" cxnId="{1FAEB7C1-94E4-40C8-BFBE-B3D89988E570}">
      <dgm:prSet/>
      <dgm:spPr/>
      <dgm:t>
        <a:bodyPr/>
        <a:lstStyle/>
        <a:p>
          <a:endParaRPr lang="ru-RU"/>
        </a:p>
      </dgm:t>
    </dgm:pt>
    <dgm:pt modelId="{A238D86D-EBEB-46B5-8D6A-69BC357FA166}" type="sibTrans" cxnId="{1FAEB7C1-94E4-40C8-BFBE-B3D89988E570}">
      <dgm:prSet/>
      <dgm:spPr/>
      <dgm:t>
        <a:bodyPr/>
        <a:lstStyle/>
        <a:p>
          <a:endParaRPr lang="ru-RU"/>
        </a:p>
      </dgm:t>
    </dgm:pt>
    <dgm:pt modelId="{01021C1E-40FE-4719-9BEA-3759E818B131}">
      <dgm:prSet phldrT="[Текст]" phldr="1"/>
      <dgm:spPr/>
      <dgm:t>
        <a:bodyPr/>
        <a:lstStyle/>
        <a:p>
          <a:endParaRPr lang="ru-RU" dirty="0"/>
        </a:p>
      </dgm:t>
    </dgm:pt>
    <dgm:pt modelId="{8B05B7F0-6253-4B9E-850B-57EB00F04DEB}" type="parTrans" cxnId="{E105F6A1-D0D9-4BCA-A821-6791B6D56BD9}">
      <dgm:prSet/>
      <dgm:spPr/>
      <dgm:t>
        <a:bodyPr/>
        <a:lstStyle/>
        <a:p>
          <a:endParaRPr lang="ru-RU"/>
        </a:p>
      </dgm:t>
    </dgm:pt>
    <dgm:pt modelId="{888B5EB2-CC0F-4862-A85E-0D4BC19AF27C}" type="sibTrans" cxnId="{E105F6A1-D0D9-4BCA-A821-6791B6D56BD9}">
      <dgm:prSet/>
      <dgm:spPr/>
      <dgm:t>
        <a:bodyPr/>
        <a:lstStyle/>
        <a:p>
          <a:endParaRPr lang="ru-RU"/>
        </a:p>
      </dgm:t>
    </dgm:pt>
    <dgm:pt modelId="{E6746AC1-1966-4FE2-837D-695FD2D15C04}">
      <dgm:prSet phldrT="[Текст]" phldr="1"/>
      <dgm:spPr/>
      <dgm:t>
        <a:bodyPr/>
        <a:lstStyle/>
        <a:p>
          <a:endParaRPr lang="ru-RU"/>
        </a:p>
      </dgm:t>
    </dgm:pt>
    <dgm:pt modelId="{6BEAFF6D-1C95-4964-9F6C-9A415CAE8030}" type="parTrans" cxnId="{FC6B69EE-909F-412F-949A-93C9888DF7CF}">
      <dgm:prSet/>
      <dgm:spPr/>
      <dgm:t>
        <a:bodyPr/>
        <a:lstStyle/>
        <a:p>
          <a:endParaRPr lang="ru-RU"/>
        </a:p>
      </dgm:t>
    </dgm:pt>
    <dgm:pt modelId="{293E8FEB-0BC8-4BEC-8DB1-9CCF157D2C68}" type="sibTrans" cxnId="{FC6B69EE-909F-412F-949A-93C9888DF7CF}">
      <dgm:prSet/>
      <dgm:spPr/>
      <dgm:t>
        <a:bodyPr/>
        <a:lstStyle/>
        <a:p>
          <a:endParaRPr lang="ru-RU"/>
        </a:p>
      </dgm:t>
    </dgm:pt>
    <dgm:pt modelId="{CB3930CB-1EA4-4EC1-820B-14008A04A04A}">
      <dgm:prSet phldrT="[Текст]"/>
      <dgm:spPr/>
      <dgm:t>
        <a:bodyPr/>
        <a:lstStyle/>
        <a:p>
          <a:r>
            <a:rPr lang="ru-RU" dirty="0" err="1" smtClean="0"/>
            <a:t>Компетентностный</a:t>
          </a:r>
          <a:r>
            <a:rPr lang="ru-RU" dirty="0" smtClean="0"/>
            <a:t> подход </a:t>
          </a:r>
          <a:endParaRPr lang="ru-RU" dirty="0"/>
        </a:p>
      </dgm:t>
    </dgm:pt>
    <dgm:pt modelId="{882A41EE-A93B-4BAF-91CA-9C3CEF015E07}" type="parTrans" cxnId="{58BCF045-0E3F-47C7-9B6E-1B9B82432162}">
      <dgm:prSet/>
      <dgm:spPr/>
      <dgm:t>
        <a:bodyPr/>
        <a:lstStyle/>
        <a:p>
          <a:endParaRPr lang="ru-RU"/>
        </a:p>
      </dgm:t>
    </dgm:pt>
    <dgm:pt modelId="{C3EBA97F-3430-40B8-93F3-CA952D489E36}" type="sibTrans" cxnId="{58BCF045-0E3F-47C7-9B6E-1B9B82432162}">
      <dgm:prSet/>
      <dgm:spPr/>
      <dgm:t>
        <a:bodyPr/>
        <a:lstStyle/>
        <a:p>
          <a:endParaRPr lang="ru-RU"/>
        </a:p>
      </dgm:t>
    </dgm:pt>
    <dgm:pt modelId="{BC067898-A13E-4E1B-B8F6-4B112D89E770}">
      <dgm:prSet phldrT="[Текст]" phldr="1"/>
      <dgm:spPr/>
      <dgm:t>
        <a:bodyPr/>
        <a:lstStyle/>
        <a:p>
          <a:endParaRPr lang="ru-RU" dirty="0"/>
        </a:p>
      </dgm:t>
    </dgm:pt>
    <dgm:pt modelId="{DF39AC81-4038-4607-A117-9DFD66058A15}" type="parTrans" cxnId="{C3A6DD00-DB22-4333-A8EC-B7FBDDBE2DD2}">
      <dgm:prSet/>
      <dgm:spPr/>
      <dgm:t>
        <a:bodyPr/>
        <a:lstStyle/>
        <a:p>
          <a:endParaRPr lang="ru-RU"/>
        </a:p>
      </dgm:t>
    </dgm:pt>
    <dgm:pt modelId="{E85D44C8-9689-467B-B103-9CAA0316D578}" type="sibTrans" cxnId="{C3A6DD00-DB22-4333-A8EC-B7FBDDBE2DD2}">
      <dgm:prSet/>
      <dgm:spPr/>
      <dgm:t>
        <a:bodyPr/>
        <a:lstStyle/>
        <a:p>
          <a:endParaRPr lang="ru-RU"/>
        </a:p>
      </dgm:t>
    </dgm:pt>
    <dgm:pt modelId="{834F618D-A30D-47BB-A1C3-F4585384476E}">
      <dgm:prSet/>
      <dgm:spPr/>
      <dgm:t>
        <a:bodyPr/>
        <a:lstStyle/>
        <a:p>
          <a:endParaRPr lang="ru-RU" dirty="0"/>
        </a:p>
      </dgm:t>
    </dgm:pt>
    <dgm:pt modelId="{B0FE61ED-D940-4AD4-9A39-1FD76BE5FDE9}" type="parTrans" cxnId="{9291987A-0776-4700-9789-6250818394F0}">
      <dgm:prSet/>
      <dgm:spPr/>
      <dgm:t>
        <a:bodyPr/>
        <a:lstStyle/>
        <a:p>
          <a:endParaRPr lang="ru-RU"/>
        </a:p>
      </dgm:t>
    </dgm:pt>
    <dgm:pt modelId="{610A6E9D-C8CE-450F-82E0-0A96D4233C14}" type="sibTrans" cxnId="{9291987A-0776-4700-9789-6250818394F0}">
      <dgm:prSet/>
      <dgm:spPr/>
      <dgm:t>
        <a:bodyPr/>
        <a:lstStyle/>
        <a:p>
          <a:endParaRPr lang="ru-RU"/>
        </a:p>
      </dgm:t>
    </dgm:pt>
    <dgm:pt modelId="{3EE60923-BC98-448E-BACE-C867B8E63F19}">
      <dgm:prSet/>
      <dgm:spPr/>
      <dgm:t>
        <a:bodyPr/>
        <a:lstStyle/>
        <a:p>
          <a:r>
            <a:rPr lang="ru-RU" dirty="0" smtClean="0"/>
            <a:t> </a:t>
          </a:r>
          <a:r>
            <a:rPr lang="ru-RU" dirty="0" err="1" smtClean="0"/>
            <a:t>Системно-деятельностный</a:t>
          </a:r>
          <a:r>
            <a:rPr lang="ru-RU" dirty="0" smtClean="0"/>
            <a:t> подход</a:t>
          </a:r>
          <a:endParaRPr lang="ru-RU" dirty="0"/>
        </a:p>
      </dgm:t>
    </dgm:pt>
    <dgm:pt modelId="{18A80F91-31D2-4D28-9085-C324F1471792}" type="parTrans" cxnId="{C2F0358F-9B1D-4E91-8CC5-335711A48828}">
      <dgm:prSet/>
      <dgm:spPr/>
      <dgm:t>
        <a:bodyPr/>
        <a:lstStyle/>
        <a:p>
          <a:endParaRPr lang="ru-RU"/>
        </a:p>
      </dgm:t>
    </dgm:pt>
    <dgm:pt modelId="{55D6D1C2-84F0-44B2-9351-F80417722A91}" type="sibTrans" cxnId="{C2F0358F-9B1D-4E91-8CC5-335711A48828}">
      <dgm:prSet/>
      <dgm:spPr/>
      <dgm:t>
        <a:bodyPr/>
        <a:lstStyle/>
        <a:p>
          <a:endParaRPr lang="ru-RU"/>
        </a:p>
      </dgm:t>
    </dgm:pt>
    <dgm:pt modelId="{0A0F761D-C450-44F3-AAF0-9627D0D56913}" type="pres">
      <dgm:prSet presAssocID="{E7D5A728-48AB-41D4-A5A3-24EFFF0A4A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84B57F-E1CD-4C66-9DCF-46D15056DE82}" type="pres">
      <dgm:prSet presAssocID="{834F618D-A30D-47BB-A1C3-F4585384476E}" presName="composite" presStyleCnt="0"/>
      <dgm:spPr/>
    </dgm:pt>
    <dgm:pt modelId="{36AA6368-CD61-47AA-A384-F9FE38144BB7}" type="pres">
      <dgm:prSet presAssocID="{834F618D-A30D-47BB-A1C3-F4585384476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73ED7-E169-4D84-9719-1A9DE60DF80E}" type="pres">
      <dgm:prSet presAssocID="{834F618D-A30D-47BB-A1C3-F4585384476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005B4-69CE-42A2-8D0F-DE6E37A43078}" type="pres">
      <dgm:prSet presAssocID="{610A6E9D-C8CE-450F-82E0-0A96D4233C14}" presName="sp" presStyleCnt="0"/>
      <dgm:spPr/>
    </dgm:pt>
    <dgm:pt modelId="{7AC4934B-F530-4188-AB1A-245A11474AAB}" type="pres">
      <dgm:prSet presAssocID="{E1C85289-E79F-47BA-A98A-492645F5EA51}" presName="composite" presStyleCnt="0"/>
      <dgm:spPr/>
    </dgm:pt>
    <dgm:pt modelId="{CED07FAA-2C90-47AF-A6A8-47B063C720EF}" type="pres">
      <dgm:prSet presAssocID="{E1C85289-E79F-47BA-A98A-492645F5EA5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D34F0-AF28-46C3-82A1-948809065242}" type="pres">
      <dgm:prSet presAssocID="{E1C85289-E79F-47BA-A98A-492645F5EA5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CD7E4-B269-45C6-9A63-BCC8BB933D69}" type="pres">
      <dgm:prSet presAssocID="{AE084A3F-3D2C-47A9-896C-DA1D48CDCC5B}" presName="sp" presStyleCnt="0"/>
      <dgm:spPr/>
    </dgm:pt>
    <dgm:pt modelId="{696DEA8A-5C1D-4EB5-89A7-AB3C221EB91B}" type="pres">
      <dgm:prSet presAssocID="{601631CF-58AD-445D-98D1-83D37ED2E7FC}" presName="composite" presStyleCnt="0"/>
      <dgm:spPr/>
    </dgm:pt>
    <dgm:pt modelId="{E433FFC2-4CA3-4DBE-BAFA-F3158DFDC1C5}" type="pres">
      <dgm:prSet presAssocID="{601631CF-58AD-445D-98D1-83D37ED2E7F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5FCBE-254E-4FC5-B175-C7E8221BC904}" type="pres">
      <dgm:prSet presAssocID="{601631CF-58AD-445D-98D1-83D37ED2E7F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9F051-9684-4354-997E-98DE29E7880D}" type="pres">
      <dgm:prSet presAssocID="{84DD8D24-D150-4867-90AF-E852B678D614}" presName="sp" presStyleCnt="0"/>
      <dgm:spPr/>
    </dgm:pt>
    <dgm:pt modelId="{B05625F3-4BD0-4D16-88E2-5B4B9D5CF117}" type="pres">
      <dgm:prSet presAssocID="{E6746AC1-1966-4FE2-837D-695FD2D15C04}" presName="composite" presStyleCnt="0"/>
      <dgm:spPr/>
    </dgm:pt>
    <dgm:pt modelId="{939FC91D-FECD-439F-BBA5-F61EB0331201}" type="pres">
      <dgm:prSet presAssocID="{E6746AC1-1966-4FE2-837D-695FD2D15C0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5FB6D-9462-4FAF-8465-68BA0BFAE083}" type="pres">
      <dgm:prSet presAssocID="{E6746AC1-1966-4FE2-837D-695FD2D15C0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C0921B-BD55-44A7-90E6-119025137ED0}" type="presOf" srcId="{E6746AC1-1966-4FE2-837D-695FD2D15C04}" destId="{939FC91D-FECD-439F-BBA5-F61EB0331201}" srcOrd="0" destOrd="0" presId="urn:microsoft.com/office/officeart/2005/8/layout/chevron2"/>
    <dgm:cxn modelId="{AA79459A-B58B-4E90-AE4F-086DAD3998B4}" type="presOf" srcId="{3EE60923-BC98-448E-BACE-C867B8E63F19}" destId="{BD773ED7-E169-4D84-9719-1A9DE60DF80E}" srcOrd="0" destOrd="0" presId="urn:microsoft.com/office/officeart/2005/8/layout/chevron2"/>
    <dgm:cxn modelId="{58BCF045-0E3F-47C7-9B6E-1B9B82432162}" srcId="{E6746AC1-1966-4FE2-837D-695FD2D15C04}" destId="{CB3930CB-1EA4-4EC1-820B-14008A04A04A}" srcOrd="0" destOrd="0" parTransId="{882A41EE-A93B-4BAF-91CA-9C3CEF015E07}" sibTransId="{C3EBA97F-3430-40B8-93F3-CA952D489E36}"/>
    <dgm:cxn modelId="{2290BAAF-8BC4-4540-9CC3-E807DAFBC830}" type="presOf" srcId="{40371000-AACF-4840-B1ED-5C8EC79C2005}" destId="{DCBD34F0-AF28-46C3-82A1-948809065242}" srcOrd="0" destOrd="1" presId="urn:microsoft.com/office/officeart/2005/8/layout/chevron2"/>
    <dgm:cxn modelId="{F2BCBE9E-E9CC-486F-9F90-346538A3FD0A}" srcId="{E1C85289-E79F-47BA-A98A-492645F5EA51}" destId="{65D92437-674A-43FD-81B0-9E31924E60A9}" srcOrd="0" destOrd="0" parTransId="{BC660D4A-C6BB-41FB-BD76-EF2C3F55C839}" sibTransId="{75A81096-F906-4303-9C56-3166927519E0}"/>
    <dgm:cxn modelId="{C419F744-0447-4C97-8173-6E55802C926E}" srcId="{E7D5A728-48AB-41D4-A5A3-24EFFF0A4AD9}" destId="{E1C85289-E79F-47BA-A98A-492645F5EA51}" srcOrd="1" destOrd="0" parTransId="{156B9ED1-A6A6-4CE1-A013-B801968D444B}" sibTransId="{AE084A3F-3D2C-47A9-896C-DA1D48CDCC5B}"/>
    <dgm:cxn modelId="{39952DC3-069B-4FB0-829B-710185D2FC8A}" type="presOf" srcId="{834F618D-A30D-47BB-A1C3-F4585384476E}" destId="{36AA6368-CD61-47AA-A384-F9FE38144BB7}" srcOrd="0" destOrd="0" presId="urn:microsoft.com/office/officeart/2005/8/layout/chevron2"/>
    <dgm:cxn modelId="{C2F0358F-9B1D-4E91-8CC5-335711A48828}" srcId="{834F618D-A30D-47BB-A1C3-F4585384476E}" destId="{3EE60923-BC98-448E-BACE-C867B8E63F19}" srcOrd="0" destOrd="0" parTransId="{18A80F91-31D2-4D28-9085-C324F1471792}" sibTransId="{55D6D1C2-84F0-44B2-9351-F80417722A91}"/>
    <dgm:cxn modelId="{E681FE5B-7CAC-4817-A6B9-8347FA41449A}" type="presOf" srcId="{E1C85289-E79F-47BA-A98A-492645F5EA51}" destId="{CED07FAA-2C90-47AF-A6A8-47B063C720EF}" srcOrd="0" destOrd="0" presId="urn:microsoft.com/office/officeart/2005/8/layout/chevron2"/>
    <dgm:cxn modelId="{90B71D00-E80B-4E42-893B-5E281D023C3C}" type="presOf" srcId="{CB3930CB-1EA4-4EC1-820B-14008A04A04A}" destId="{7EB5FB6D-9462-4FAF-8465-68BA0BFAE083}" srcOrd="0" destOrd="0" presId="urn:microsoft.com/office/officeart/2005/8/layout/chevron2"/>
    <dgm:cxn modelId="{9291987A-0776-4700-9789-6250818394F0}" srcId="{E7D5A728-48AB-41D4-A5A3-24EFFF0A4AD9}" destId="{834F618D-A30D-47BB-A1C3-F4585384476E}" srcOrd="0" destOrd="0" parTransId="{B0FE61ED-D940-4AD4-9A39-1FD76BE5FDE9}" sibTransId="{610A6E9D-C8CE-450F-82E0-0A96D4233C14}"/>
    <dgm:cxn modelId="{C100C6FA-A0CE-4186-85FD-1F7456B6479B}" type="presOf" srcId="{B5DD6FC3-E74A-475C-BC2A-773401A180DD}" destId="{D905FCBE-254E-4FC5-B175-C7E8221BC904}" srcOrd="0" destOrd="0" presId="urn:microsoft.com/office/officeart/2005/8/layout/chevron2"/>
    <dgm:cxn modelId="{B13E055A-FB00-49C8-BF4D-5623D91F2EE2}" type="presOf" srcId="{BC067898-A13E-4E1B-B8F6-4B112D89E770}" destId="{7EB5FB6D-9462-4FAF-8465-68BA0BFAE083}" srcOrd="0" destOrd="1" presId="urn:microsoft.com/office/officeart/2005/8/layout/chevron2"/>
    <dgm:cxn modelId="{25FE4BE1-B9DF-41E0-9D1A-830F24630842}" type="presOf" srcId="{601631CF-58AD-445D-98D1-83D37ED2E7FC}" destId="{E433FFC2-4CA3-4DBE-BAFA-F3158DFDC1C5}" srcOrd="0" destOrd="0" presId="urn:microsoft.com/office/officeart/2005/8/layout/chevron2"/>
    <dgm:cxn modelId="{FC6B69EE-909F-412F-949A-93C9888DF7CF}" srcId="{E7D5A728-48AB-41D4-A5A3-24EFFF0A4AD9}" destId="{E6746AC1-1966-4FE2-837D-695FD2D15C04}" srcOrd="3" destOrd="0" parTransId="{6BEAFF6D-1C95-4964-9F6C-9A415CAE8030}" sibTransId="{293E8FEB-0BC8-4BEC-8DB1-9CCF157D2C68}"/>
    <dgm:cxn modelId="{8D69514D-D0A6-424F-99D8-3C00ED6F2829}" type="presOf" srcId="{65D92437-674A-43FD-81B0-9E31924E60A9}" destId="{DCBD34F0-AF28-46C3-82A1-948809065242}" srcOrd="0" destOrd="0" presId="urn:microsoft.com/office/officeart/2005/8/layout/chevron2"/>
    <dgm:cxn modelId="{C5647DB8-9600-45C9-8D14-B070972BE742}" type="presOf" srcId="{E7D5A728-48AB-41D4-A5A3-24EFFF0A4AD9}" destId="{0A0F761D-C450-44F3-AAF0-9627D0D56913}" srcOrd="0" destOrd="0" presId="urn:microsoft.com/office/officeart/2005/8/layout/chevron2"/>
    <dgm:cxn modelId="{E851CF5B-C8BD-4034-AEA7-18BCB27F0B7F}" srcId="{E1C85289-E79F-47BA-A98A-492645F5EA51}" destId="{40371000-AACF-4840-B1ED-5C8EC79C2005}" srcOrd="1" destOrd="0" parTransId="{706F8C5C-53B6-40AD-BF07-115F74C43975}" sibTransId="{E6CA3CA8-1694-49A7-9680-8D7C7EBE1090}"/>
    <dgm:cxn modelId="{1FAEB7C1-94E4-40C8-BFBE-B3D89988E570}" srcId="{601631CF-58AD-445D-98D1-83D37ED2E7FC}" destId="{B5DD6FC3-E74A-475C-BC2A-773401A180DD}" srcOrd="0" destOrd="0" parTransId="{B1B44EBF-8E4E-4C71-956A-3D549DF19E03}" sibTransId="{A238D86D-EBEB-46B5-8D6A-69BC357FA166}"/>
    <dgm:cxn modelId="{E327F6AA-643B-4497-B146-605ACA8B25A1}" type="presOf" srcId="{01021C1E-40FE-4719-9BEA-3759E818B131}" destId="{D905FCBE-254E-4FC5-B175-C7E8221BC904}" srcOrd="0" destOrd="1" presId="urn:microsoft.com/office/officeart/2005/8/layout/chevron2"/>
    <dgm:cxn modelId="{FDA2658B-E994-4A38-A411-442167C7829C}" srcId="{E7D5A728-48AB-41D4-A5A3-24EFFF0A4AD9}" destId="{601631CF-58AD-445D-98D1-83D37ED2E7FC}" srcOrd="2" destOrd="0" parTransId="{65A954A6-43D7-4246-BFE6-08AE439B1C32}" sibTransId="{84DD8D24-D150-4867-90AF-E852B678D614}"/>
    <dgm:cxn modelId="{C3A6DD00-DB22-4333-A8EC-B7FBDDBE2DD2}" srcId="{E6746AC1-1966-4FE2-837D-695FD2D15C04}" destId="{BC067898-A13E-4E1B-B8F6-4B112D89E770}" srcOrd="1" destOrd="0" parTransId="{DF39AC81-4038-4607-A117-9DFD66058A15}" sibTransId="{E85D44C8-9689-467B-B103-9CAA0316D578}"/>
    <dgm:cxn modelId="{E105F6A1-D0D9-4BCA-A821-6791B6D56BD9}" srcId="{601631CF-58AD-445D-98D1-83D37ED2E7FC}" destId="{01021C1E-40FE-4719-9BEA-3759E818B131}" srcOrd="1" destOrd="0" parTransId="{8B05B7F0-6253-4B9E-850B-57EB00F04DEB}" sibTransId="{888B5EB2-CC0F-4862-A85E-0D4BC19AF27C}"/>
    <dgm:cxn modelId="{C7F68FDC-6A1F-4BF9-A3DE-B48688685787}" type="presParOf" srcId="{0A0F761D-C450-44F3-AAF0-9627D0D56913}" destId="{4084B57F-E1CD-4C66-9DCF-46D15056DE82}" srcOrd="0" destOrd="0" presId="urn:microsoft.com/office/officeart/2005/8/layout/chevron2"/>
    <dgm:cxn modelId="{05E74B1F-FF0A-4827-A5A3-F3A1D54A2C12}" type="presParOf" srcId="{4084B57F-E1CD-4C66-9DCF-46D15056DE82}" destId="{36AA6368-CD61-47AA-A384-F9FE38144BB7}" srcOrd="0" destOrd="0" presId="urn:microsoft.com/office/officeart/2005/8/layout/chevron2"/>
    <dgm:cxn modelId="{0BFA7B0A-55AA-4E44-B395-AE2E65DEBC50}" type="presParOf" srcId="{4084B57F-E1CD-4C66-9DCF-46D15056DE82}" destId="{BD773ED7-E169-4D84-9719-1A9DE60DF80E}" srcOrd="1" destOrd="0" presId="urn:microsoft.com/office/officeart/2005/8/layout/chevron2"/>
    <dgm:cxn modelId="{DD731C60-168A-47B0-831A-9D87CBDABD78}" type="presParOf" srcId="{0A0F761D-C450-44F3-AAF0-9627D0D56913}" destId="{6D6005B4-69CE-42A2-8D0F-DE6E37A43078}" srcOrd="1" destOrd="0" presId="urn:microsoft.com/office/officeart/2005/8/layout/chevron2"/>
    <dgm:cxn modelId="{DB73A229-AC66-4000-B649-EBAC30DC8F49}" type="presParOf" srcId="{0A0F761D-C450-44F3-AAF0-9627D0D56913}" destId="{7AC4934B-F530-4188-AB1A-245A11474AAB}" srcOrd="2" destOrd="0" presId="urn:microsoft.com/office/officeart/2005/8/layout/chevron2"/>
    <dgm:cxn modelId="{399479CC-BA4A-43A7-9C2E-F84BC6A78BE0}" type="presParOf" srcId="{7AC4934B-F530-4188-AB1A-245A11474AAB}" destId="{CED07FAA-2C90-47AF-A6A8-47B063C720EF}" srcOrd="0" destOrd="0" presId="urn:microsoft.com/office/officeart/2005/8/layout/chevron2"/>
    <dgm:cxn modelId="{7BE45B5E-6C1C-42EA-AF45-AFD0063E6F5E}" type="presParOf" srcId="{7AC4934B-F530-4188-AB1A-245A11474AAB}" destId="{DCBD34F0-AF28-46C3-82A1-948809065242}" srcOrd="1" destOrd="0" presId="urn:microsoft.com/office/officeart/2005/8/layout/chevron2"/>
    <dgm:cxn modelId="{12790BC7-ABFB-43F6-B1FC-AF9C6A443150}" type="presParOf" srcId="{0A0F761D-C450-44F3-AAF0-9627D0D56913}" destId="{3B9CD7E4-B269-45C6-9A63-BCC8BB933D69}" srcOrd="3" destOrd="0" presId="urn:microsoft.com/office/officeart/2005/8/layout/chevron2"/>
    <dgm:cxn modelId="{0889B299-E320-4E6F-868A-66F06057E294}" type="presParOf" srcId="{0A0F761D-C450-44F3-AAF0-9627D0D56913}" destId="{696DEA8A-5C1D-4EB5-89A7-AB3C221EB91B}" srcOrd="4" destOrd="0" presId="urn:microsoft.com/office/officeart/2005/8/layout/chevron2"/>
    <dgm:cxn modelId="{67B2AE83-7A7D-4E2F-9189-596C6B2D3C6A}" type="presParOf" srcId="{696DEA8A-5C1D-4EB5-89A7-AB3C221EB91B}" destId="{E433FFC2-4CA3-4DBE-BAFA-F3158DFDC1C5}" srcOrd="0" destOrd="0" presId="urn:microsoft.com/office/officeart/2005/8/layout/chevron2"/>
    <dgm:cxn modelId="{A749ADBD-8767-4ED0-BC9B-2DF0F85ED27E}" type="presParOf" srcId="{696DEA8A-5C1D-4EB5-89A7-AB3C221EB91B}" destId="{D905FCBE-254E-4FC5-B175-C7E8221BC904}" srcOrd="1" destOrd="0" presId="urn:microsoft.com/office/officeart/2005/8/layout/chevron2"/>
    <dgm:cxn modelId="{505A29A0-111B-4608-8B4D-7F3C65CB5360}" type="presParOf" srcId="{0A0F761D-C450-44F3-AAF0-9627D0D56913}" destId="{CD89F051-9684-4354-997E-98DE29E7880D}" srcOrd="5" destOrd="0" presId="urn:microsoft.com/office/officeart/2005/8/layout/chevron2"/>
    <dgm:cxn modelId="{8A9FFE3B-B8F2-4AA7-90ED-437118CC75FA}" type="presParOf" srcId="{0A0F761D-C450-44F3-AAF0-9627D0D56913}" destId="{B05625F3-4BD0-4D16-88E2-5B4B9D5CF117}" srcOrd="6" destOrd="0" presId="urn:microsoft.com/office/officeart/2005/8/layout/chevron2"/>
    <dgm:cxn modelId="{94203AF9-F828-417E-9A8D-DF6D3930181D}" type="presParOf" srcId="{B05625F3-4BD0-4D16-88E2-5B4B9D5CF117}" destId="{939FC91D-FECD-439F-BBA5-F61EB0331201}" srcOrd="0" destOrd="0" presId="urn:microsoft.com/office/officeart/2005/8/layout/chevron2"/>
    <dgm:cxn modelId="{58FFAFA9-AAED-401C-B421-D62888928485}" type="presParOf" srcId="{B05625F3-4BD0-4D16-88E2-5B4B9D5CF117}" destId="{7EB5FB6D-9462-4FAF-8465-68BA0BFAE0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1156C1-EFBB-45E0-B521-0DF8ED23CADE}">
      <dsp:nvSpPr>
        <dsp:cNvPr id="0" name=""/>
        <dsp:cNvSpPr/>
      </dsp:nvSpPr>
      <dsp:spPr>
        <a:xfrm>
          <a:off x="1384252" y="40307"/>
          <a:ext cx="3943204" cy="3943204"/>
        </a:xfrm>
        <a:prstGeom prst="circularArrow">
          <a:avLst>
            <a:gd name="adj1" fmla="val 4668"/>
            <a:gd name="adj2" fmla="val 272909"/>
            <a:gd name="adj3" fmla="val 12958020"/>
            <a:gd name="adj4" fmla="val 17945092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93A07-9A87-483A-A47A-85914D96F84B}">
      <dsp:nvSpPr>
        <dsp:cNvPr id="0" name=""/>
        <dsp:cNvSpPr/>
      </dsp:nvSpPr>
      <dsp:spPr>
        <a:xfrm>
          <a:off x="2085500" y="93006"/>
          <a:ext cx="2540708" cy="133272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Учебный процесс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85500" y="93006"/>
        <a:ext cx="2540708" cy="1332728"/>
      </dsp:txXfrm>
    </dsp:sp>
    <dsp:sp modelId="{B0B8D3D2-110A-4663-AB2A-DE1DDC58E697}">
      <dsp:nvSpPr>
        <dsp:cNvPr id="0" name=""/>
        <dsp:cNvSpPr/>
      </dsp:nvSpPr>
      <dsp:spPr>
        <a:xfrm>
          <a:off x="3557903" y="1540065"/>
          <a:ext cx="2427646" cy="1270354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Участие в математических олимпиадах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557903" y="1540065"/>
        <a:ext cx="2427646" cy="1270354"/>
      </dsp:txXfrm>
    </dsp:sp>
    <dsp:sp modelId="{ED9C91D3-92D9-4AC0-99E4-9BE7C7887E05}">
      <dsp:nvSpPr>
        <dsp:cNvPr id="0" name=""/>
        <dsp:cNvSpPr/>
      </dsp:nvSpPr>
      <dsp:spPr>
        <a:xfrm>
          <a:off x="2085500" y="3170780"/>
          <a:ext cx="2540708" cy="840669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Внеурочная деятельность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85500" y="3170780"/>
        <a:ext cx="2540708" cy="840669"/>
      </dsp:txXfrm>
    </dsp:sp>
    <dsp:sp modelId="{EACA6216-E55B-4441-B865-7AADF0E0BF6B}">
      <dsp:nvSpPr>
        <dsp:cNvPr id="0" name=""/>
        <dsp:cNvSpPr/>
      </dsp:nvSpPr>
      <dsp:spPr>
        <a:xfrm>
          <a:off x="711194" y="1564265"/>
          <a:ext cx="2457576" cy="122195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</a:rPr>
            <a:t>Проекты,презентации</a:t>
          </a:r>
          <a:r>
            <a:rPr lang="ru-RU" sz="1800" kern="1200" dirty="0" smtClean="0">
              <a:solidFill>
                <a:schemeClr val="tx1"/>
              </a:solidFill>
            </a:rPr>
            <a:t> и викторины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711194" y="1564265"/>
        <a:ext cx="2457576" cy="12219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AA6368-CD61-47AA-A384-F9FE38144BB7}">
      <dsp:nvSpPr>
        <dsp:cNvPr id="0" name=""/>
        <dsp:cNvSpPr/>
      </dsp:nvSpPr>
      <dsp:spPr>
        <a:xfrm rot="5400000">
          <a:off x="-203497" y="206919"/>
          <a:ext cx="1356648" cy="94965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203497" y="206919"/>
        <a:ext cx="1356648" cy="949654"/>
      </dsp:txXfrm>
    </dsp:sp>
    <dsp:sp modelId="{BD773ED7-E169-4D84-9719-1A9DE60DF80E}">
      <dsp:nvSpPr>
        <dsp:cNvPr id="0" name=""/>
        <dsp:cNvSpPr/>
      </dsp:nvSpPr>
      <dsp:spPr>
        <a:xfrm rot="5400000">
          <a:off x="4143544" y="-3190468"/>
          <a:ext cx="881821" cy="7269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 </a:t>
          </a:r>
          <a:r>
            <a:rPr lang="ru-RU" sz="2500" kern="1200" dirty="0" err="1" smtClean="0"/>
            <a:t>Системно-деятельностный</a:t>
          </a:r>
          <a:r>
            <a:rPr lang="ru-RU" sz="2500" kern="1200" dirty="0" smtClean="0"/>
            <a:t> подход</a:t>
          </a:r>
          <a:endParaRPr lang="ru-RU" sz="2500" kern="1200" dirty="0"/>
        </a:p>
      </dsp:txBody>
      <dsp:txXfrm rot="5400000">
        <a:off x="4143544" y="-3190468"/>
        <a:ext cx="881821" cy="7269601"/>
      </dsp:txXfrm>
    </dsp:sp>
    <dsp:sp modelId="{CED07FAA-2C90-47AF-A6A8-47B063C720EF}">
      <dsp:nvSpPr>
        <dsp:cNvPr id="0" name=""/>
        <dsp:cNvSpPr/>
      </dsp:nvSpPr>
      <dsp:spPr>
        <a:xfrm rot="5400000">
          <a:off x="-203497" y="1418138"/>
          <a:ext cx="1356648" cy="949654"/>
        </a:xfrm>
        <a:prstGeom prst="chevron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203497" y="1418138"/>
        <a:ext cx="1356648" cy="949654"/>
      </dsp:txXfrm>
    </dsp:sp>
    <dsp:sp modelId="{DCBD34F0-AF28-46C3-82A1-948809065242}">
      <dsp:nvSpPr>
        <dsp:cNvPr id="0" name=""/>
        <dsp:cNvSpPr/>
      </dsp:nvSpPr>
      <dsp:spPr>
        <a:xfrm rot="5400000">
          <a:off x="4143544" y="-1979248"/>
          <a:ext cx="881821" cy="7269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err="1" smtClean="0"/>
            <a:t>Практико</a:t>
          </a:r>
          <a:r>
            <a:rPr lang="ru-RU" sz="2500" kern="1200" dirty="0" smtClean="0"/>
            <a:t>- ориентированный подход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/>
        </a:p>
      </dsp:txBody>
      <dsp:txXfrm rot="5400000">
        <a:off x="4143544" y="-1979248"/>
        <a:ext cx="881821" cy="7269601"/>
      </dsp:txXfrm>
    </dsp:sp>
    <dsp:sp modelId="{E433FFC2-4CA3-4DBE-BAFA-F3158DFDC1C5}">
      <dsp:nvSpPr>
        <dsp:cNvPr id="0" name=""/>
        <dsp:cNvSpPr/>
      </dsp:nvSpPr>
      <dsp:spPr>
        <a:xfrm rot="5400000">
          <a:off x="-203497" y="2629358"/>
          <a:ext cx="1356648" cy="949654"/>
        </a:xfrm>
        <a:prstGeom prst="chevron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400000">
        <a:off x="-203497" y="2629358"/>
        <a:ext cx="1356648" cy="949654"/>
      </dsp:txXfrm>
    </dsp:sp>
    <dsp:sp modelId="{D905FCBE-254E-4FC5-B175-C7E8221BC904}">
      <dsp:nvSpPr>
        <dsp:cNvPr id="0" name=""/>
        <dsp:cNvSpPr/>
      </dsp:nvSpPr>
      <dsp:spPr>
        <a:xfrm rot="5400000">
          <a:off x="4143544" y="-768028"/>
          <a:ext cx="881821" cy="7269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Дифференцированный подход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</dsp:txBody>
      <dsp:txXfrm rot="5400000">
        <a:off x="4143544" y="-768028"/>
        <a:ext cx="881821" cy="7269601"/>
      </dsp:txXfrm>
    </dsp:sp>
    <dsp:sp modelId="{939FC91D-FECD-439F-BBA5-F61EB0331201}">
      <dsp:nvSpPr>
        <dsp:cNvPr id="0" name=""/>
        <dsp:cNvSpPr/>
      </dsp:nvSpPr>
      <dsp:spPr>
        <a:xfrm rot="5400000">
          <a:off x="-203497" y="3840578"/>
          <a:ext cx="1356648" cy="949654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400000">
        <a:off x="-203497" y="3840578"/>
        <a:ext cx="1356648" cy="949654"/>
      </dsp:txXfrm>
    </dsp:sp>
    <dsp:sp modelId="{7EB5FB6D-9462-4FAF-8465-68BA0BFAE083}">
      <dsp:nvSpPr>
        <dsp:cNvPr id="0" name=""/>
        <dsp:cNvSpPr/>
      </dsp:nvSpPr>
      <dsp:spPr>
        <a:xfrm rot="5400000">
          <a:off x="4143544" y="443191"/>
          <a:ext cx="881821" cy="7269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err="1" smtClean="0"/>
            <a:t>Компетентностный</a:t>
          </a:r>
          <a:r>
            <a:rPr lang="ru-RU" sz="2500" kern="1200" dirty="0" smtClean="0"/>
            <a:t> подход 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</dsp:txBody>
      <dsp:txXfrm rot="5400000">
        <a:off x="4143544" y="443191"/>
        <a:ext cx="881821" cy="7269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C9D1B-680D-41EE-BFBC-957D9D303C7F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E2B2C-E32F-4E89-9611-0CAD1F858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73C4-0414-4F25-BD8E-2296853C0835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CBA75-7B2D-48EC-8CCF-7CF237D11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72A0-EC45-463D-8D18-49E6D3450ABB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E4A1D-D545-4340-8EC2-105319AE0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79E14-A2A8-49A7-A150-4FDB51D3B5B9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B181D-EFEF-4D97-9235-236DE2BAD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7BEE1-E7B2-434D-BE9D-5F9AFF691CDA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2F976-87A8-4FD7-9036-85DF7AE22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6FB4-CEB6-4A25-8A20-20D3BF493974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C7F0B-3D6D-4F15-881F-8581B84F3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F3D0C-69C7-41FB-9637-E86703F25220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96D5A-6F5E-4937-8BED-F0E29DCB6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F5DA6-90B7-45A5-BCFC-D1B3C61DD90C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6BAF4-0728-423D-8469-9FA3D7E6C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49602-0856-4CED-843E-671EEDB64856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F8F40-3C65-4C2F-8A26-7733C8A41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D77FF-F13B-45DC-9F69-D5803EF7ED77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44180-AE5F-4B80-B8E7-3A6B952A7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7B5B1-F9FD-4427-BBFA-0F39C2740235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76E1-9191-47CE-9791-43B0DB981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FE356-4301-4DDF-83C3-09B34346F7B8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C0E0-577A-40A1-BDD5-E06BF3CCA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23387D-C56E-43C4-B616-938C6ACFE281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A80525-A28A-43D9-BFA1-8A6859A72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gradFill flip="none" rotWithShape="1">
            <a:gsLst>
              <a:gs pos="0">
                <a:srgbClr val="FFDE81">
                  <a:tint val="66000"/>
                  <a:satMod val="160000"/>
                </a:srgbClr>
              </a:gs>
              <a:gs pos="50000">
                <a:srgbClr val="FFDE81">
                  <a:tint val="44500"/>
                  <a:satMod val="160000"/>
                </a:srgbClr>
              </a:gs>
              <a:gs pos="100000">
                <a:srgbClr val="FFDE81">
                  <a:tint val="23500"/>
                  <a:satMod val="160000"/>
                </a:srgbClr>
              </a:gs>
            </a:gsLst>
            <a:lin ang="5400000" scaled="1"/>
            <a:tileRect/>
          </a:gradFill>
          <a:ln w="215900" cmpd="thickThin">
            <a:solidFill>
              <a:srgbClr val="663300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4" name="Рисунок 8" descr="69415789_02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950" y="4311650"/>
            <a:ext cx="192563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0" descr="69415885_07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4581525"/>
            <a:ext cx="1223963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0"/>
            <a:ext cx="18351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373216"/>
            <a:ext cx="4680520" cy="1152128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Полубоярова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Анна Владимировна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МАОУ СОШ №38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2022г.</a:t>
            </a:r>
          </a:p>
          <a:p>
            <a:endParaRPr lang="ru-RU" dirty="0"/>
          </a:p>
        </p:txBody>
      </p:sp>
      <p:pic>
        <p:nvPicPr>
          <p:cNvPr id="2050" name="Picture 2" descr="C:\Users\User\Desktop\98255215_vuypuskniku_nachalnoy_shkol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4484" y="4637707"/>
            <a:ext cx="2239516" cy="22202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846640" cy="396044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</a:t>
            </a:r>
            <a:br>
              <a:rPr lang="ru-RU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функциональной  </a:t>
            </a:r>
            <a:br>
              <a:rPr lang="ru-RU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грамотности </a:t>
            </a:r>
            <a:br>
              <a:rPr lang="ru-RU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 уроках   математики </a:t>
            </a:r>
            <a:br>
              <a:rPr lang="ru-RU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 начальной  школе</a:t>
            </a:r>
            <a:r>
              <a:rPr lang="ru-RU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7990656" cy="1008111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Приёмы работы с задачей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24235" r="15605" b="6250"/>
          <a:stretch>
            <a:fillRect/>
          </a:stretch>
        </p:blipFill>
        <p:spPr bwMode="auto">
          <a:xfrm>
            <a:off x="323528" y="1638109"/>
            <a:ext cx="8424936" cy="483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918648" cy="2376264"/>
          </a:xfrm>
        </p:spPr>
        <p:txBody>
          <a:bodyPr/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сегодня я бы хотела более конкретно остановиться на примерах заданий по математике, которые способствуют формированию и развитию функциональной грамотности у детей начальной школы.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373216"/>
            <a:ext cx="4680520" cy="1152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98255215_vuypuskniku_nachalnoy_shkol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5834" y="5085184"/>
            <a:ext cx="1788165" cy="1772816"/>
          </a:xfrm>
          <a:prstGeom prst="rect">
            <a:avLst/>
          </a:prstGeom>
          <a:noFill/>
        </p:spPr>
      </p:pic>
      <p:pic>
        <p:nvPicPr>
          <p:cNvPr id="3074" name="Picture 2" descr="C:\Users\User\Desktop\школа снеговик +фото\классссныййййййй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6622704" cy="3725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568952" cy="864096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Тема : ЛИТР (вместимость)</a:t>
            </a:r>
            <a:endParaRPr lang="ru-RU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869160"/>
            <a:ext cx="2664296" cy="16561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98255215_vuypuskniku_nachalnoy_shkol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8466" y="5157192"/>
            <a:ext cx="1715533" cy="1700808"/>
          </a:xfrm>
          <a:prstGeom prst="rect">
            <a:avLst/>
          </a:prstGeom>
          <a:noFill/>
        </p:spPr>
      </p:pic>
      <p:pic>
        <p:nvPicPr>
          <p:cNvPr id="9218" name="Picture 2" descr="https://samogon-prof.ru/images/eshop/catalog/gastro/cheese/fotogall_imgbig_1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1800200" cy="1800200"/>
          </a:xfrm>
          <a:prstGeom prst="rect">
            <a:avLst/>
          </a:prstGeom>
          <a:noFill/>
        </p:spPr>
      </p:pic>
      <p:pic>
        <p:nvPicPr>
          <p:cNvPr id="9220" name="Picture 4" descr="https://apexlab.ru/wp-content/uploads/2019/10/new/menzurka_enlhs_enl.jpg"/>
          <p:cNvPicPr>
            <a:picLocks noChangeAspect="1" noChangeArrowheads="1"/>
          </p:cNvPicPr>
          <p:nvPr/>
        </p:nvPicPr>
        <p:blipFill>
          <a:blip r:embed="rId4" cstate="print"/>
          <a:srcRect l="21420" r="24401" b="2102"/>
          <a:stretch>
            <a:fillRect/>
          </a:stretch>
        </p:blipFill>
        <p:spPr bwMode="auto">
          <a:xfrm>
            <a:off x="2411760" y="1556792"/>
            <a:ext cx="1270808" cy="1595898"/>
          </a:xfrm>
          <a:prstGeom prst="rect">
            <a:avLst/>
          </a:prstGeom>
          <a:noFill/>
        </p:spPr>
      </p:pic>
      <p:pic>
        <p:nvPicPr>
          <p:cNvPr id="9222" name="Picture 6" descr="https://myslide.ru/documents_7/bac0f97b31f29e00f26605b10458615e/img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01008"/>
            <a:ext cx="4224469" cy="3168352"/>
          </a:xfrm>
          <a:prstGeom prst="rect">
            <a:avLst/>
          </a:prstGeom>
          <a:noFill/>
        </p:spPr>
      </p:pic>
      <p:sp>
        <p:nvSpPr>
          <p:cNvPr id="9224" name="AutoShape 8" descr="https://ds02.infourok.ru/uploads/ex/05b4/000681db-3dc50610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8" name="Picture 12" descr="https://ds05.infourok.ru/uploads/ex/03d4/00002ae3-4166504a/img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1412776"/>
            <a:ext cx="435248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206680" cy="1008111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 класс     Тема : Умножение чисел, запись которых оканчивается нулями (или на двузначное число)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140968"/>
            <a:ext cx="1584176" cy="1368152"/>
          </a:xfrm>
        </p:spPr>
        <p:txBody>
          <a:bodyPr/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кВ/ч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krcontrol.ru/wp-content/uploads/2019/09/itelma-wfk20.jpg"/>
          <p:cNvPicPr>
            <a:picLocks noChangeAspect="1" noChangeArrowheads="1"/>
          </p:cNvPicPr>
          <p:nvPr/>
        </p:nvPicPr>
        <p:blipFill>
          <a:blip r:embed="rId2" cstate="print"/>
          <a:srcRect l="1331" t="12807" r="150" b="17964"/>
          <a:stretch>
            <a:fillRect/>
          </a:stretch>
        </p:blipFill>
        <p:spPr bwMode="auto">
          <a:xfrm>
            <a:off x="395536" y="1484784"/>
            <a:ext cx="1742040" cy="1224136"/>
          </a:xfrm>
          <a:prstGeom prst="rect">
            <a:avLst/>
          </a:prstGeom>
          <a:noFill/>
        </p:spPr>
      </p:pic>
      <p:pic>
        <p:nvPicPr>
          <p:cNvPr id="7172" name="Picture 4" descr="https://avatars.mds.yandex.net/get-zen_doc/1101166/pub_5ae180531410c33a01453ade_5ae182ae57906af28ad4b63c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2537425" cy="1598578"/>
          </a:xfrm>
          <a:prstGeom prst="rect">
            <a:avLst/>
          </a:prstGeom>
          <a:noFill/>
        </p:spPr>
      </p:pic>
      <p:pic>
        <p:nvPicPr>
          <p:cNvPr id="7176" name="Picture 8" descr="https://tortorg.ru/uploads/category/326/jiklery-na-prirodnyy-ga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4869160"/>
            <a:ext cx="2367385" cy="1728192"/>
          </a:xfrm>
          <a:prstGeom prst="rect">
            <a:avLst/>
          </a:prstGeom>
          <a:noFill/>
        </p:spPr>
      </p:pic>
      <p:pic>
        <p:nvPicPr>
          <p:cNvPr id="7178" name="Picture 10" descr="https://novostivoronezha.ru/wp-content/uploads/2020/10/IMG_1780-9998102020-598x353@2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268760"/>
            <a:ext cx="3781542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134672" cy="1512167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 класс  Тема : Умножение на двузначное (трехзначное) число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1772816"/>
            <a:ext cx="4968552" cy="151216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Составление алгоритма через проблемное обучение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2372" t="15375" r="33869" b="6250"/>
          <a:stretch>
            <a:fillRect/>
          </a:stretch>
        </p:blipFill>
        <p:spPr bwMode="auto">
          <a:xfrm>
            <a:off x="323528" y="2348880"/>
            <a:ext cx="3312368" cy="4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134672" cy="252028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Уместно использование  формулы, которая  раскрывает принцип функциональной грамотности: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ОВЛАДЕНИЕ = </a:t>
            </a:r>
            <a:r>
              <a:rPr lang="ru-RU" sz="3200" b="1" dirty="0" smtClean="0">
                <a:solidFill>
                  <a:srgbClr val="4807C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4807C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УСВОЕНИЕ</a:t>
            </a:r>
            <a:r>
              <a:rPr lang="ru-RU" sz="3200" b="1" dirty="0" smtClean="0">
                <a:solidFill>
                  <a:srgbClr val="4807CB"/>
                </a:solidFill>
                <a:latin typeface="Times New Roman" pitchFamily="18" charset="0"/>
                <a:cs typeface="Times New Roman" pitchFamily="18" charset="0"/>
              </a:rPr>
              <a:t> + ПРИМЕНЕНИЕ ЗНАНИЙ НА ПРАКТИКЕ»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429000"/>
            <a:ext cx="6768752" cy="3096344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учителя научить учащихся добывать знания, умения, навыки и применять их в практических ситуациях, оценивая факты, явления, события и на основе полученных знаний принимать решения, действовать.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методы, используемые педагогом, должны быть направлены на развитие познавательной, мыслительной активности, которая в свою очередь направлена на отработку, обогащение знаний каждого учащегося,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его функциональной грамотности.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98255215_vuypuskniku_nachalnoy_shkol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8466" y="5157192"/>
            <a:ext cx="1715533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гмо\img31.jpg"/>
          <p:cNvPicPr>
            <a:picLocks noChangeAspect="1" noChangeArrowheads="1"/>
          </p:cNvPicPr>
          <p:nvPr/>
        </p:nvPicPr>
        <p:blipFill>
          <a:blip r:embed="rId2" cstate="print"/>
          <a:srcRect l="3538" t="4851" r="2751" b="5901"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5"/>
            <a:ext cx="8496944" cy="3096345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педагогическом мастерстве учителей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сердцевину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образует их способность точно оценивать прогресс учеников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573016"/>
            <a:ext cx="5040560" cy="1512168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Майкл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Барбер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педагог, ведущий эксперт в области образовательных систем и реформирования образования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98255215_vuypuskniku_nachalnoy_shkol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1098" y="5229200"/>
            <a:ext cx="1642902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688631"/>
          </a:xfrm>
        </p:spPr>
        <p:txBody>
          <a:bodyPr/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ФГОС утверждают, что предметные результаты освоения основной образовательной программы начального общего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образования должны отражать: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а)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использование начальных математических знаний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описания и объяснения окружающих предметов, процессов, явлений, а также оценки их количественных и пространственных отношений;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б)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приобретение начального опыта применения математических знаний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решения учебно-познавательных и учебно-практических задач»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Функциональная грамотность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рассматривается, как способность использовать все постоянно приобретаемые в жизни знания, умения и навыки для решения максимально широкого диапазона жизненных задач в различных сферах человеческой  деятельности, общения и социальных отношений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021288"/>
            <a:ext cx="4896544" cy="504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98255215_vuypuskniku_nachalnoy_shkol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4484" y="4637707"/>
            <a:ext cx="2239516" cy="2220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352928" cy="5904656"/>
          </a:xfrm>
        </p:spPr>
        <p:txBody>
          <a:bodyPr anchor="t"/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Математическая грамотность младшего школьника как компонент функциональной грамотности трактуется как: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                                                                                                                 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а) понимание необходимости математических знаний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учения и повседневной жизни (для чего, где может пригодиться, где можно воспользоваться полученными знаниями);                                                                                                  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 потребность и умение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применять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математику в повседневных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(житейских) ситуациях: 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расчитать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стоимость, массу, количество необходимого материала и т.д. Находить, анализировать математическую информацию об объектах окружающей действительности, рассчитывать стоимость (протяженность, массу); 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в) способность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различать математические объекты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(числа, величины, фигуры),  устанавливать математические отношения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длиннее-короче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быстрее-медленнее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зависимости (увеличивается, расходуется), сравнивать, классифицировать 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г)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совокупность умений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действовать по инструкции (алгоритму), решать учебные задачи, связанные с измерением, вычислениями, упорядочиванием, формулировать суждения с использованием математических терминов, знаков, свойств арифметических действий.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Важно, чтобы ребята понимали, для чего эти знания. Важно понимать, когда вычисления выполнять  письменно, а когда устно. Полезны сочетания устных и письменных вычислений, но все они должны быть применены в повседневной жизни. Такие задания могут быть и на уроках  технологии (в чертежах), окружающему миру и т.д.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Решение задач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1- 3 действия, связанных с бытовыми жизненными ситуациями (покупка, измерение, взвешивание).        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237312"/>
            <a:ext cx="4752528" cy="288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98255215_vuypuskniku_nachalnoy_shkol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5834" y="5085184"/>
            <a:ext cx="1788165" cy="1772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гмо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2218258"/>
          </a:xfrm>
        </p:spPr>
        <p:txBody>
          <a:bodyPr/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Состояние математической грамотности учеников оценивается развитием “математической компетентности”.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Математическая компетентность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определяется как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“сочетание математических знаний, умений, опыта и способностей человека”, которые обеспечивают решение разных проблем,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нуждающихся в применении математики.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27584" y="2492896"/>
          <a:ext cx="669674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User\Desktop\98255215_vuypuskniku_nachalnoy_shkolu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5834" y="5085184"/>
            <a:ext cx="1788165" cy="1772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развития математической грамотности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600200"/>
          <a:ext cx="8219256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Users\User\Desktop\98255215_vuypuskniku_nachalnoy_shkolu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5834" y="5085184"/>
            <a:ext cx="1788165" cy="1772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11256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проектной 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критического мышления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проблемного обучения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Игровая технология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Уровневая дифференциация обучения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Информационно-коммуникационная технология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Личностно-ориентированная технология</a:t>
            </a:r>
          </a:p>
          <a:p>
            <a:endParaRPr lang="ru-RU" dirty="0"/>
          </a:p>
        </p:txBody>
      </p:sp>
      <p:pic>
        <p:nvPicPr>
          <p:cNvPr id="4" name="Picture 2" descr="C:\Users\User\Desktop\98255215_vuypuskniku_nachalnoy_shkol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5834" y="5085184"/>
            <a:ext cx="1788165" cy="1772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7990656" cy="1152127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приёмы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3473" t="23422" r="14861" b="782"/>
          <a:stretch>
            <a:fillRect/>
          </a:stretch>
        </p:blipFill>
        <p:spPr bwMode="auto">
          <a:xfrm>
            <a:off x="467544" y="1700808"/>
            <a:ext cx="8100392" cy="481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Фокина Л. П. 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2</Template>
  <TotalTime>555</TotalTime>
  <Words>200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Фокина Л. П. Шаблон 2</vt:lpstr>
      <vt:lpstr>Формирование  функциональной   грамотности  на  уроках   математики  в  начальной  школе </vt:lpstr>
      <vt:lpstr>В педагогическом мастерстве учителей сердцевину образует их способность точно оценивать прогресс учеников </vt:lpstr>
      <vt:lpstr>ФГОС утверждают, что предметные результаты освоения основной образовательной программы начального общего образования должны отражать:  а) «использование начальных математических знаний для описания и объяснения окружающих предметов, процессов, явлений, а также оценки их количественных и пространственных отношений;  б) приобретение начального опыта применения математических знаний для решения учебно-познавательных и учебно-практических задач»   Функциональная грамотность рассматривается, как способность использовать все постоянно приобретаемые в жизни знания, умения и навыки для решения максимально широкого диапазона жизненных задач в различных сферах человеческой  деятельности, общения и социальных отношений  </vt:lpstr>
      <vt:lpstr>  Математическая грамотность младшего школьника как компонент функциональной грамотности трактуется как:                                                                                                                      а) понимание необходимости математических знаний для учения и повседневной жизни (для чего, где может пригодиться, где можно воспользоваться полученными знаниями);                                                                                                    б) потребность и умение применять математику в повседневных (житейских) ситуациях:  расчитать стоимость, массу, количество необходимого материала и т.д. Находить, анализировать математическую информацию об объектах окружающей действительности, рассчитывать стоимость (протяженность, массу);    в) способность различать математические объекты (числа, величины, фигуры),  устанавливать математические отношения (длиннее-короче, быстрее-медленнее), зависимости (увеличивается, расходуется), сравнивать, классифицировать    г) совокупность умений: действовать по инструкции (алгоритму), решать учебные задачи, связанные с измерением, вычислениями, упорядочиванием, формулировать суждения с использованием математических терминов, знаков, свойств арифметических действий.  Важно, чтобы ребята понимали, для чего эти знания. Важно понимать, когда вычисления выполнять  письменно, а когда устно. Полезны сочетания устных и письменных вычислений, но все они должны быть применены в повседневной жизни. Такие задания могут быть и на уроках  технологии (в чертежах), окружающему миру и т.д. д) Решение задач в 1- 3 действия, связанных с бытовыми жизненными ситуациями (покупка, измерение, взвешивание).          </vt:lpstr>
      <vt:lpstr>Слайд 5</vt:lpstr>
      <vt:lpstr>Состояние математической грамотности учеников оценивается развитием “математической компетентности”.  Математическая компетентность определяется как  “сочетание математических знаний, умений, опыта и способностей человека”, которые обеспечивают решение разных проблем,  нуждающихся в применении математики.</vt:lpstr>
      <vt:lpstr>Средства развития математической грамотности</vt:lpstr>
      <vt:lpstr>Технологии</vt:lpstr>
      <vt:lpstr>Методические приёмы</vt:lpstr>
      <vt:lpstr>Приёмы работы с задачей</vt:lpstr>
      <vt:lpstr>  И сегодня я бы хотела более конкретно остановиться на примерах заданий по математике, которые способствуют формированию и развитию функциональной грамотности у детей начальной школы.   </vt:lpstr>
      <vt:lpstr>Тема : ЛИТР (вместимость)</vt:lpstr>
      <vt:lpstr>4 класс     Тема : Умножение чисел, запись которых оканчивается нулями (или на двузначное число)</vt:lpstr>
      <vt:lpstr>4 класс  Тема : Умножение на двузначное (трехзначное) число</vt:lpstr>
      <vt:lpstr>Уместно использование  формулы, которая  раскрывает принцип функциональной грамотности:   «ОВЛАДЕНИЕ =  УСВОЕНИЕ + ПРИМЕНЕНИЕ ЗНАНИЙ НА ПРАКТИКЕ»    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63</cp:revision>
  <dcterms:created xsi:type="dcterms:W3CDTF">2016-10-28T15:15:48Z</dcterms:created>
  <dcterms:modified xsi:type="dcterms:W3CDTF">2022-03-17T18:33:02Z</dcterms:modified>
</cp:coreProperties>
</file>