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59" r:id="rId5"/>
    <p:sldId id="258" r:id="rId6"/>
    <p:sldId id="257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280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6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5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56377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50477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91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79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4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90607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3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E44247D-29DB-4A78-A0DC-AB5598B1AA4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B925081-AF38-4A6D-8B7C-27B439B083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606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 smtClean="0"/>
              <a:t>Направления </a:t>
            </a:r>
            <a:br>
              <a:rPr lang="ru-RU" sz="7200" dirty="0" smtClean="0"/>
            </a:br>
            <a:r>
              <a:rPr lang="ru-RU" sz="7200" dirty="0" smtClean="0"/>
              <a:t>в искусстве</a:t>
            </a:r>
            <a:br>
              <a:rPr lang="ru-RU" sz="7200" dirty="0" smtClean="0"/>
            </a:br>
            <a:r>
              <a:rPr lang="ru-RU" sz="7200" dirty="0" smtClean="0"/>
              <a:t>20 века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63640" y="5915898"/>
            <a:ext cx="5583381" cy="1498311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Mistral" panose="03090702030407020403" pitchFamily="66" charset="0"/>
              </a:rPr>
              <a:t>Предмет- изобразительное искусство</a:t>
            </a:r>
          </a:p>
          <a:p>
            <a:r>
              <a:rPr lang="ru-RU" sz="1400" dirty="0" smtClean="0">
                <a:latin typeface="Mistral" panose="03090702030407020403" pitchFamily="66" charset="0"/>
              </a:rPr>
              <a:t>автор- Учитель </a:t>
            </a:r>
            <a:r>
              <a:rPr lang="ru-RU" sz="1400" dirty="0" err="1" smtClean="0">
                <a:latin typeface="Mistral" panose="03090702030407020403" pitchFamily="66" charset="0"/>
              </a:rPr>
              <a:t>мбоу</a:t>
            </a:r>
            <a:r>
              <a:rPr lang="ru-RU" sz="1400" dirty="0" smtClean="0">
                <a:latin typeface="Mistral" panose="03090702030407020403" pitchFamily="66" charset="0"/>
              </a:rPr>
              <a:t> «</a:t>
            </a:r>
            <a:r>
              <a:rPr lang="ru-RU" sz="1400" dirty="0" err="1" smtClean="0">
                <a:latin typeface="Mistral" panose="03090702030407020403" pitchFamily="66" charset="0"/>
              </a:rPr>
              <a:t>сош</a:t>
            </a:r>
            <a:r>
              <a:rPr lang="ru-RU" sz="1400" dirty="0">
                <a:latin typeface="Mistral" panose="03090702030407020403" pitchFamily="66" charset="0"/>
              </a:rPr>
              <a:t> </a:t>
            </a:r>
            <a:r>
              <a:rPr lang="ru-RU" sz="1400" dirty="0" smtClean="0">
                <a:latin typeface="Mistral" panose="03090702030407020403" pitchFamily="66" charset="0"/>
              </a:rPr>
              <a:t>№8 имени Бусыгина М.И.</a:t>
            </a:r>
            <a:r>
              <a:rPr lang="ru-RU" sz="1400" dirty="0">
                <a:latin typeface="Mistral" panose="03090702030407020403" pitchFamily="66" charset="0"/>
              </a:rPr>
              <a:t>» </a:t>
            </a:r>
            <a:r>
              <a:rPr lang="ru-RU" sz="1400" dirty="0" err="1">
                <a:latin typeface="Mistral" panose="03090702030407020403" pitchFamily="66" charset="0"/>
              </a:rPr>
              <a:t>ванчукова</a:t>
            </a:r>
            <a:r>
              <a:rPr lang="ru-RU" sz="1400" dirty="0">
                <a:latin typeface="Mistral" panose="03090702030407020403" pitchFamily="66" charset="0"/>
              </a:rPr>
              <a:t> </a:t>
            </a:r>
            <a:r>
              <a:rPr lang="ru-RU" sz="1400" dirty="0" err="1">
                <a:latin typeface="Mistral" panose="03090702030407020403" pitchFamily="66" charset="0"/>
              </a:rPr>
              <a:t>е.а</a:t>
            </a:r>
            <a:r>
              <a:rPr lang="ru-RU" sz="1400" dirty="0">
                <a:latin typeface="Mistral" panose="03090702030407020403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813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Творческое задание –</a:t>
            </a:r>
            <a:br>
              <a:rPr lang="ru-RU" dirty="0" smtClean="0"/>
            </a:br>
            <a:r>
              <a:rPr lang="ru-RU" dirty="0" smtClean="0"/>
              <a:t>проиллюстрировать любое из понятий: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396840"/>
            <a:ext cx="4800600" cy="3619500"/>
          </a:xfrm>
        </p:spPr>
        <p:txBody>
          <a:bodyPr/>
          <a:lstStyle/>
          <a:p>
            <a:r>
              <a:rPr lang="ru-RU" dirty="0" smtClean="0"/>
              <a:t>Гармония</a:t>
            </a:r>
          </a:p>
          <a:p>
            <a:r>
              <a:rPr lang="ru-RU" dirty="0" smtClean="0"/>
              <a:t>Страх</a:t>
            </a:r>
          </a:p>
          <a:p>
            <a:r>
              <a:rPr lang="ru-RU" dirty="0" smtClean="0"/>
              <a:t>Боль</a:t>
            </a:r>
          </a:p>
          <a:p>
            <a:r>
              <a:rPr lang="ru-RU" dirty="0" smtClean="0"/>
              <a:t>Любовь</a:t>
            </a:r>
          </a:p>
          <a:p>
            <a:r>
              <a:rPr lang="ru-RU" dirty="0" smtClean="0"/>
              <a:t>Открытие</a:t>
            </a:r>
          </a:p>
          <a:p>
            <a:r>
              <a:rPr lang="ru-RU" dirty="0" smtClean="0"/>
              <a:t>Скорость</a:t>
            </a:r>
          </a:p>
          <a:p>
            <a:r>
              <a:rPr lang="ru-RU" dirty="0" smtClean="0"/>
              <a:t>Музыка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47796" y="2410695"/>
            <a:ext cx="4800600" cy="3619500"/>
          </a:xfrm>
        </p:spPr>
        <p:txBody>
          <a:bodyPr/>
          <a:lstStyle/>
          <a:p>
            <a:r>
              <a:rPr lang="ru-RU" dirty="0" smtClean="0"/>
              <a:t>Статика</a:t>
            </a:r>
          </a:p>
          <a:p>
            <a:r>
              <a:rPr lang="ru-RU" dirty="0" smtClean="0"/>
              <a:t>Скромность</a:t>
            </a:r>
          </a:p>
          <a:p>
            <a:r>
              <a:rPr lang="ru-RU" dirty="0" smtClean="0"/>
              <a:t>Вдох</a:t>
            </a:r>
          </a:p>
          <a:p>
            <a:r>
              <a:rPr lang="ru-RU" dirty="0" smtClean="0"/>
              <a:t>Движение</a:t>
            </a:r>
          </a:p>
          <a:p>
            <a:r>
              <a:rPr lang="ru-RU" dirty="0" smtClean="0"/>
              <a:t>Тишина</a:t>
            </a:r>
          </a:p>
          <a:p>
            <a:r>
              <a:rPr lang="ru-RU" dirty="0" smtClean="0"/>
              <a:t>Спокойствие</a:t>
            </a:r>
          </a:p>
          <a:p>
            <a:r>
              <a:rPr lang="ru-RU" dirty="0" smtClean="0"/>
              <a:t>Радость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69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Продолжите предложения: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Сегодня </a:t>
            </a:r>
            <a:r>
              <a:rPr lang="ru-RU" sz="2800" dirty="0"/>
              <a:t>я узнал …</a:t>
            </a:r>
          </a:p>
          <a:p>
            <a:r>
              <a:rPr lang="ru-RU" sz="2800" dirty="0"/>
              <a:t>Было интересно …</a:t>
            </a:r>
          </a:p>
          <a:p>
            <a:r>
              <a:rPr lang="ru-RU" sz="2800" dirty="0"/>
              <a:t>Было трудно …</a:t>
            </a:r>
          </a:p>
          <a:p>
            <a:r>
              <a:rPr lang="ru-RU" sz="2800" dirty="0"/>
              <a:t>Меня удивило …</a:t>
            </a:r>
          </a:p>
          <a:p>
            <a:r>
              <a:rPr lang="ru-RU" sz="2800" dirty="0"/>
              <a:t>Теперь я могу …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95" y="1874517"/>
            <a:ext cx="6025692" cy="45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8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77" y="0"/>
            <a:ext cx="9789406" cy="72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Авангард</a:t>
            </a:r>
            <a:r>
              <a:rPr lang="ru-RU" dirty="0"/>
              <a:t> (фр. </a:t>
            </a:r>
            <a:r>
              <a:rPr lang="ru-RU" i="1" dirty="0" err="1"/>
              <a:t>avant-garde</a:t>
            </a:r>
            <a:r>
              <a:rPr lang="ru-RU" i="1" dirty="0"/>
              <a:t> – передовой отряд</a:t>
            </a:r>
            <a:r>
              <a:rPr lang="ru-RU" dirty="0"/>
              <a:t>) – направление в изобразительном искусстве, в основе которого лежит отказ от классических канонов и традиций и эксперименты с новыми формами и образами</a:t>
            </a:r>
            <a:r>
              <a:rPr lang="ru-RU" dirty="0" smtClean="0"/>
              <a:t>.</a:t>
            </a:r>
          </a:p>
          <a:p>
            <a:r>
              <a:rPr lang="ru-RU" dirty="0"/>
              <a:t>Обращение к сюжетам и стилистике надписей на заборах — одна из </a:t>
            </a:r>
            <a:r>
              <a:rPr lang="ru-RU" dirty="0" err="1"/>
              <a:t>характер­нейших</a:t>
            </a:r>
            <a:r>
              <a:rPr lang="ru-RU" dirty="0"/>
              <a:t> особенностей авангарда</a:t>
            </a:r>
            <a:endParaRPr lang="ru-RU" dirty="0" smtClean="0"/>
          </a:p>
          <a:p>
            <a:r>
              <a:rPr lang="ru-RU" dirty="0"/>
              <a:t>Если не вдумываться в смысл этих эпатажных творений, то увидеть что-либо, кроме откровенной бессмыслицы довольно сложно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85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направления авангарда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950" y="1668277"/>
            <a:ext cx="5648954" cy="45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3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Абстрактное искусство</a:t>
            </a:r>
            <a:br>
              <a:rPr lang="ru-RU" b="1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</a:t>
            </a:r>
            <a:r>
              <a:rPr lang="ru-RU" dirty="0"/>
              <a:t> отличие от тради­ционного искусства не подражает реальности и не воспроизводит ее элементы. Объект абстрактного искусства — инструментарий художника: цвет, линия и форма.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12" y="1438590"/>
            <a:ext cx="4210968" cy="4878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22683" y="6316983"/>
            <a:ext cx="5989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4C4C4C"/>
                </a:solidFill>
                <a:effectLst/>
                <a:latin typeface="Lava 3"/>
              </a:rPr>
              <a:t>Василий Кандинский. Картина с кругом. 1911 год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0622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Конструктивизм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Основные черты конструкти­визма — строгость, лаконизм и </a:t>
            </a:r>
            <a:r>
              <a:rPr lang="ru-RU" dirty="0" err="1"/>
              <a:t>геометричные</a:t>
            </a:r>
            <a:r>
              <a:rPr lang="ru-RU" dirty="0"/>
              <a:t> формы. </a:t>
            </a:r>
            <a:endParaRPr lang="ru-RU" dirty="0" smtClean="0"/>
          </a:p>
          <a:p>
            <a:r>
              <a:rPr lang="ru-RU" dirty="0"/>
              <a:t>Конструктивизм распространился в самых разных сферах художественного творчества: театральных декорациях и костюмах, книжном оформлении, архитектуре и проч.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839" y="1466893"/>
            <a:ext cx="5312183" cy="4173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96000" y="60553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/>
              <a:t>Эль Лисицкий. Проект небоскреба у Никитских Ворот, вид с Тверского бульвара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2971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Кубизм</a:t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Кубизм подразумевает </a:t>
            </a:r>
            <a:r>
              <a:rPr lang="ru-RU" dirty="0"/>
              <a:t>плоскостное понимание мира или канон сдвинутой конструкции, а его важнейший прием — изображение объекта с нескольких точек зрения. 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655" y="495759"/>
            <a:ext cx="4116325" cy="5055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894043" y="6132317"/>
            <a:ext cx="459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Жорж Брак. Скрипка и подсвечник. 1910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21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Примитивизм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Среди особенностей примитивизма — инфантильные, детские формы и пропорции фигур, неуклюжая пластика, имитация любительского рисования, наивная сказочность.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415" y="382385"/>
            <a:ext cx="4688585" cy="5573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21641" y="610593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4C4C4C"/>
                </a:solidFill>
                <a:effectLst/>
                <a:latin typeface="Lava 3"/>
              </a:rPr>
              <a:t>Михаил Ларионов. Весна. Времена года (Новый примитив). 1912 год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1196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329" y="3106758"/>
            <a:ext cx="3353070" cy="348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78" y="235627"/>
            <a:ext cx="3954089" cy="29486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181" y="235627"/>
            <a:ext cx="4188054" cy="62355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7296612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43</TotalTime>
  <Words>118</Words>
  <Application>Microsoft Office PowerPoint</Application>
  <PresentationFormat>Произвольный</PresentationFormat>
  <Paragraphs>41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Badge</vt:lpstr>
      <vt:lpstr>Направления  в искусстве 20 века</vt:lpstr>
      <vt:lpstr>Презентация PowerPoint</vt:lpstr>
      <vt:lpstr>Презентация PowerPoint</vt:lpstr>
      <vt:lpstr>Основные направления авангарда</vt:lpstr>
      <vt:lpstr>Абстрактное искусство </vt:lpstr>
      <vt:lpstr>Конструктивизм </vt:lpstr>
      <vt:lpstr>Кубизм  </vt:lpstr>
      <vt:lpstr>Примитивизм </vt:lpstr>
      <vt:lpstr>Презентация PowerPoint</vt:lpstr>
      <vt:lpstr>Творческое задание – проиллюстрировать любое из понятий:</vt:lpstr>
      <vt:lpstr>Продолжите предложения: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User</cp:lastModifiedBy>
  <cp:revision>7</cp:revision>
  <dcterms:created xsi:type="dcterms:W3CDTF">2018-04-08T11:07:25Z</dcterms:created>
  <dcterms:modified xsi:type="dcterms:W3CDTF">2022-04-26T12:10:41Z</dcterms:modified>
</cp:coreProperties>
</file>