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74" r:id="rId5"/>
    <p:sldId id="272" r:id="rId6"/>
    <p:sldId id="283" r:id="rId7"/>
    <p:sldId id="279" r:id="rId8"/>
    <p:sldId id="280" r:id="rId9"/>
    <p:sldId id="282" r:id="rId10"/>
    <p:sldId id="277" r:id="rId11"/>
    <p:sldId id="273" r:id="rId12"/>
    <p:sldId id="278" r:id="rId13"/>
    <p:sldId id="276" r:id="rId14"/>
    <p:sldId id="27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20D0-FA89-42FD-B79A-B7A9FD147CB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C3C7-7EC3-4D14-B8E7-9D335B12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1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20D0-FA89-42FD-B79A-B7A9FD147CB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C3C7-7EC3-4D14-B8E7-9D335B12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8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20D0-FA89-42FD-B79A-B7A9FD147CB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C3C7-7EC3-4D14-B8E7-9D335B12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43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20D0-FA89-42FD-B79A-B7A9FD147CB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C3C7-7EC3-4D14-B8E7-9D335B12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2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20D0-FA89-42FD-B79A-B7A9FD147CB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C3C7-7EC3-4D14-B8E7-9D335B12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93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20D0-FA89-42FD-B79A-B7A9FD147CB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C3C7-7EC3-4D14-B8E7-9D335B12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10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20D0-FA89-42FD-B79A-B7A9FD147CB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C3C7-7EC3-4D14-B8E7-9D335B12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76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20D0-FA89-42FD-B79A-B7A9FD147CB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C3C7-7EC3-4D14-B8E7-9D335B12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99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20D0-FA89-42FD-B79A-B7A9FD147CB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C3C7-7EC3-4D14-B8E7-9D335B12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37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20D0-FA89-42FD-B79A-B7A9FD147CB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C3C7-7EC3-4D14-B8E7-9D335B12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51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20D0-FA89-42FD-B79A-B7A9FD147CB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C3C7-7EC3-4D14-B8E7-9D335B12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54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FF99"/>
            </a:gs>
            <a:gs pos="83000">
              <a:srgbClr val="FFFF66"/>
            </a:gs>
            <a:gs pos="100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C20D0-FA89-42FD-B79A-B7A9FD147CB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5C3C7-7EC3-4D14-B8E7-9D335B12D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5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microsoft.com/office/2007/relationships/hdphoto" Target="../media/hdphoto23.wdp"/><Relationship Id="rId12" Type="http://schemas.openxmlformats.org/officeDocument/2006/relationships/image" Target="../media/image28.png"/><Relationship Id="rId17" Type="http://schemas.microsoft.com/office/2007/relationships/hdphoto" Target="../media/hdphoto42.wdp"/><Relationship Id="rId2" Type="http://schemas.openxmlformats.org/officeDocument/2006/relationships/image" Target="../media/image2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microsoft.com/office/2007/relationships/hdphoto" Target="../media/hdphoto22.wdp"/><Relationship Id="rId15" Type="http://schemas.microsoft.com/office/2007/relationships/hdphoto" Target="../media/hdphoto41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24.wdp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microsoft.com/office/2007/relationships/hdphoto" Target="../media/hdphoto23.wdp"/><Relationship Id="rId12" Type="http://schemas.openxmlformats.org/officeDocument/2006/relationships/image" Target="../media/image28.png"/><Relationship Id="rId17" Type="http://schemas.microsoft.com/office/2007/relationships/hdphoto" Target="../media/hdphoto42.wdp"/><Relationship Id="rId2" Type="http://schemas.openxmlformats.org/officeDocument/2006/relationships/image" Target="../media/image2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microsoft.com/office/2007/relationships/hdphoto" Target="../media/hdphoto22.wdp"/><Relationship Id="rId15" Type="http://schemas.microsoft.com/office/2007/relationships/hdphoto" Target="../media/hdphoto41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24.wdp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microsoft.com/office/2007/relationships/hdphoto" Target="../media/hdphoto23.wdp"/><Relationship Id="rId12" Type="http://schemas.openxmlformats.org/officeDocument/2006/relationships/image" Target="../media/image28.png"/><Relationship Id="rId17" Type="http://schemas.microsoft.com/office/2007/relationships/hdphoto" Target="../media/hdphoto42.wdp"/><Relationship Id="rId2" Type="http://schemas.openxmlformats.org/officeDocument/2006/relationships/image" Target="../media/image2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microsoft.com/office/2007/relationships/hdphoto" Target="../media/hdphoto22.wdp"/><Relationship Id="rId15" Type="http://schemas.microsoft.com/office/2007/relationships/hdphoto" Target="../media/hdphoto41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24.wdp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microsoft.com/office/2007/relationships/hdphoto" Target="../media/hdphoto23.wdp"/><Relationship Id="rId12" Type="http://schemas.openxmlformats.org/officeDocument/2006/relationships/image" Target="../media/image28.png"/><Relationship Id="rId17" Type="http://schemas.microsoft.com/office/2007/relationships/hdphoto" Target="../media/hdphoto42.wdp"/><Relationship Id="rId2" Type="http://schemas.openxmlformats.org/officeDocument/2006/relationships/image" Target="../media/image2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microsoft.com/office/2007/relationships/hdphoto" Target="../media/hdphoto22.wdp"/><Relationship Id="rId15" Type="http://schemas.microsoft.com/office/2007/relationships/hdphoto" Target="../media/hdphoto41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24.wdp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microsoft.com/office/2007/relationships/hdphoto" Target="../media/hdphoto23.wdp"/><Relationship Id="rId12" Type="http://schemas.openxmlformats.org/officeDocument/2006/relationships/image" Target="../media/image28.png"/><Relationship Id="rId17" Type="http://schemas.microsoft.com/office/2007/relationships/hdphoto" Target="../media/hdphoto42.wdp"/><Relationship Id="rId2" Type="http://schemas.openxmlformats.org/officeDocument/2006/relationships/image" Target="../media/image2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microsoft.com/office/2007/relationships/hdphoto" Target="../media/hdphoto22.wdp"/><Relationship Id="rId15" Type="http://schemas.microsoft.com/office/2007/relationships/hdphoto" Target="../media/hdphoto41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24.wdp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microsoft.com/office/2007/relationships/hdphoto" Target="../media/hdphoto47.wdp"/><Relationship Id="rId18" Type="http://schemas.openxmlformats.org/officeDocument/2006/relationships/image" Target="../media/image13.png"/><Relationship Id="rId3" Type="http://schemas.microsoft.com/office/2007/relationships/hdphoto" Target="../media/hdphoto1.wdp"/><Relationship Id="rId21" Type="http://schemas.microsoft.com/office/2007/relationships/hdphoto" Target="../media/hdphoto18.wdp"/><Relationship Id="rId7" Type="http://schemas.microsoft.com/office/2007/relationships/hdphoto" Target="../media/hdphoto44.wdp"/><Relationship Id="rId12" Type="http://schemas.openxmlformats.org/officeDocument/2006/relationships/image" Target="../media/image52.png"/><Relationship Id="rId17" Type="http://schemas.microsoft.com/office/2007/relationships/hdphoto" Target="../media/hdphoto49.wdp"/><Relationship Id="rId2" Type="http://schemas.openxmlformats.org/officeDocument/2006/relationships/image" Target="../media/image2.png"/><Relationship Id="rId16" Type="http://schemas.openxmlformats.org/officeDocument/2006/relationships/image" Target="../media/image54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microsoft.com/office/2007/relationships/hdphoto" Target="../media/hdphoto46.wdp"/><Relationship Id="rId5" Type="http://schemas.microsoft.com/office/2007/relationships/hdphoto" Target="../media/hdphoto43.wdp"/><Relationship Id="rId15" Type="http://schemas.microsoft.com/office/2007/relationships/hdphoto" Target="../media/hdphoto48.wdp"/><Relationship Id="rId10" Type="http://schemas.openxmlformats.org/officeDocument/2006/relationships/image" Target="../media/image51.png"/><Relationship Id="rId19" Type="http://schemas.microsoft.com/office/2007/relationships/hdphoto" Target="../media/hdphoto12.wdp"/><Relationship Id="rId4" Type="http://schemas.openxmlformats.org/officeDocument/2006/relationships/image" Target="../media/image48.png"/><Relationship Id="rId9" Type="http://schemas.microsoft.com/office/2007/relationships/hdphoto" Target="../media/hdphoto45.wdp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6.wdp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microsoft.com/office/2007/relationships/hdphoto" Target="../media/hdphoto19.wdp"/><Relationship Id="rId21" Type="http://schemas.microsoft.com/office/2007/relationships/hdphoto" Target="../media/hdphoto10.wdp"/><Relationship Id="rId34" Type="http://schemas.openxmlformats.org/officeDocument/2006/relationships/image" Target="../media/image18.png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33" Type="http://schemas.microsoft.com/office/2007/relationships/hdphoto" Target="../media/hdphoto16.wdp"/><Relationship Id="rId38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microsoft.com/office/2007/relationships/hdphoto" Target="../media/hdphoto1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microsoft.com/office/2007/relationships/hdphoto" Target="../media/hdphoto18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microsoft.com/office/2007/relationships/hdphoto" Target="../media/hdphoto9.wdp"/><Relationship Id="rId31" Type="http://schemas.microsoft.com/office/2007/relationships/hdphoto" Target="../media/hdphoto15.wdp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microsoft.com/office/2007/relationships/hdphoto" Target="../media/hdphoto13.wdp"/><Relationship Id="rId30" Type="http://schemas.openxmlformats.org/officeDocument/2006/relationships/image" Target="../media/image16.png"/><Relationship Id="rId35" Type="http://schemas.microsoft.com/office/2007/relationships/hdphoto" Target="../media/hdphoto17.wdp"/><Relationship Id="rId8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20.wdp"/><Relationship Id="rId7" Type="http://schemas.microsoft.com/office/2007/relationships/hdphoto" Target="../media/hdphoto1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2.wdp"/><Relationship Id="rId4" Type="http://schemas.openxmlformats.org/officeDocument/2006/relationships/image" Target="../media/image13.png"/><Relationship Id="rId9" Type="http://schemas.microsoft.com/office/2007/relationships/hdphoto" Target="../media/hdphoto2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microsoft.com/office/2007/relationships/hdphoto" Target="../media/hdphoto23.wdp"/><Relationship Id="rId12" Type="http://schemas.openxmlformats.org/officeDocument/2006/relationships/image" Target="../media/image28.png"/><Relationship Id="rId17" Type="http://schemas.microsoft.com/office/2007/relationships/hdphoto" Target="../media/hdphoto26.wdp"/><Relationship Id="rId2" Type="http://schemas.openxmlformats.org/officeDocument/2006/relationships/image" Target="../media/image2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microsoft.com/office/2007/relationships/hdphoto" Target="../media/hdphoto22.wdp"/><Relationship Id="rId15" Type="http://schemas.microsoft.com/office/2007/relationships/hdphoto" Target="../media/hdphoto25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24.wdp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31.wdp"/><Relationship Id="rId18" Type="http://schemas.openxmlformats.org/officeDocument/2006/relationships/image" Target="../media/image39.png"/><Relationship Id="rId3" Type="http://schemas.microsoft.com/office/2007/relationships/hdphoto" Target="../media/hdphoto12.wdp"/><Relationship Id="rId7" Type="http://schemas.microsoft.com/office/2007/relationships/hdphoto" Target="../media/hdphoto28.wdp"/><Relationship Id="rId12" Type="http://schemas.openxmlformats.org/officeDocument/2006/relationships/image" Target="../media/image36.png"/><Relationship Id="rId17" Type="http://schemas.microsoft.com/office/2007/relationships/hdphoto" Target="../media/hdphoto33.wdp"/><Relationship Id="rId2" Type="http://schemas.openxmlformats.org/officeDocument/2006/relationships/image" Target="../media/image13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microsoft.com/office/2007/relationships/hdphoto" Target="../media/hdphoto30.wdp"/><Relationship Id="rId5" Type="http://schemas.microsoft.com/office/2007/relationships/hdphoto" Target="../media/hdphoto27.wdp"/><Relationship Id="rId15" Type="http://schemas.microsoft.com/office/2007/relationships/hdphoto" Target="../media/hdphoto32.wdp"/><Relationship Id="rId10" Type="http://schemas.openxmlformats.org/officeDocument/2006/relationships/image" Target="../media/image35.png"/><Relationship Id="rId19" Type="http://schemas.microsoft.com/office/2007/relationships/hdphoto" Target="../media/hdphoto34.wdp"/><Relationship Id="rId4" Type="http://schemas.openxmlformats.org/officeDocument/2006/relationships/image" Target="../media/image32.png"/><Relationship Id="rId9" Type="http://schemas.microsoft.com/office/2007/relationships/hdphoto" Target="../media/hdphoto29.wdp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31.wdp"/><Relationship Id="rId18" Type="http://schemas.openxmlformats.org/officeDocument/2006/relationships/image" Target="../media/image39.png"/><Relationship Id="rId3" Type="http://schemas.microsoft.com/office/2007/relationships/hdphoto" Target="../media/hdphoto12.wdp"/><Relationship Id="rId7" Type="http://schemas.microsoft.com/office/2007/relationships/hdphoto" Target="../media/hdphoto28.wdp"/><Relationship Id="rId12" Type="http://schemas.openxmlformats.org/officeDocument/2006/relationships/image" Target="../media/image36.png"/><Relationship Id="rId17" Type="http://schemas.microsoft.com/office/2007/relationships/hdphoto" Target="../media/hdphoto33.wdp"/><Relationship Id="rId2" Type="http://schemas.openxmlformats.org/officeDocument/2006/relationships/image" Target="../media/image13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microsoft.com/office/2007/relationships/hdphoto" Target="../media/hdphoto30.wdp"/><Relationship Id="rId5" Type="http://schemas.microsoft.com/office/2007/relationships/hdphoto" Target="../media/hdphoto27.wdp"/><Relationship Id="rId15" Type="http://schemas.microsoft.com/office/2007/relationships/hdphoto" Target="../media/hdphoto32.wdp"/><Relationship Id="rId10" Type="http://schemas.openxmlformats.org/officeDocument/2006/relationships/image" Target="../media/image35.png"/><Relationship Id="rId19" Type="http://schemas.microsoft.com/office/2007/relationships/hdphoto" Target="../media/hdphoto34.wdp"/><Relationship Id="rId4" Type="http://schemas.openxmlformats.org/officeDocument/2006/relationships/image" Target="../media/image32.png"/><Relationship Id="rId9" Type="http://schemas.microsoft.com/office/2007/relationships/hdphoto" Target="../media/hdphoto29.wdp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microsoft.com/office/2007/relationships/hdphoto" Target="../media/hdphoto23.wdp"/><Relationship Id="rId12" Type="http://schemas.openxmlformats.org/officeDocument/2006/relationships/image" Target="../media/image28.png"/><Relationship Id="rId17" Type="http://schemas.microsoft.com/office/2007/relationships/hdphoto" Target="../media/hdphoto26.wdp"/><Relationship Id="rId2" Type="http://schemas.openxmlformats.org/officeDocument/2006/relationships/image" Target="../media/image2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microsoft.com/office/2007/relationships/hdphoto" Target="../media/hdphoto22.wdp"/><Relationship Id="rId15" Type="http://schemas.microsoft.com/office/2007/relationships/hdphoto" Target="../media/hdphoto25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24.wdp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2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18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microsoft.com/office/2007/relationships/hdphoto" Target="../media/hdphoto38.wdp"/><Relationship Id="rId18" Type="http://schemas.openxmlformats.org/officeDocument/2006/relationships/image" Target="../media/image32.png"/><Relationship Id="rId3" Type="http://schemas.microsoft.com/office/2007/relationships/hdphoto" Target="../media/hdphoto12.wdp"/><Relationship Id="rId7" Type="http://schemas.microsoft.com/office/2007/relationships/hdphoto" Target="../media/hdphoto35.wdp"/><Relationship Id="rId12" Type="http://schemas.openxmlformats.org/officeDocument/2006/relationships/image" Target="../media/image43.png"/><Relationship Id="rId17" Type="http://schemas.microsoft.com/office/2007/relationships/hdphoto" Target="../media/hdphoto40.wdp"/><Relationship Id="rId2" Type="http://schemas.openxmlformats.org/officeDocument/2006/relationships/image" Target="../media/image13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microsoft.com/office/2007/relationships/hdphoto" Target="../media/hdphoto37.wdp"/><Relationship Id="rId5" Type="http://schemas.microsoft.com/office/2007/relationships/hdphoto" Target="../media/hdphoto18.wdp"/><Relationship Id="rId15" Type="http://schemas.microsoft.com/office/2007/relationships/hdphoto" Target="../media/hdphoto39.wdp"/><Relationship Id="rId10" Type="http://schemas.openxmlformats.org/officeDocument/2006/relationships/image" Target="../media/image42.png"/><Relationship Id="rId19" Type="http://schemas.microsoft.com/office/2007/relationships/hdphoto" Target="../media/hdphoto27.wdp"/><Relationship Id="rId4" Type="http://schemas.openxmlformats.org/officeDocument/2006/relationships/image" Target="../media/image19.png"/><Relationship Id="rId9" Type="http://schemas.microsoft.com/office/2007/relationships/hdphoto" Target="../media/hdphoto36.wdp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6" t="24160" r="2451" b="4995"/>
          <a:stretch/>
        </p:blipFill>
        <p:spPr>
          <a:xfrm>
            <a:off x="-1" y="0"/>
            <a:ext cx="9140735" cy="6024281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-198484" y="4787901"/>
            <a:ext cx="9537700" cy="2794000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25821" y="4771891"/>
            <a:ext cx="8586951" cy="208610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СТРАНА</a:t>
            </a:r>
            <a:r>
              <a:rPr lang="ru-RU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ЗВУКОВ И БУКВ</a:t>
            </a:r>
            <a:endParaRPr lang="ru-RU" b="1" dirty="0">
              <a:solidFill>
                <a:srgbClr val="00CC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65" r="23829" b="7126"/>
          <a:stretch/>
        </p:blipFill>
        <p:spPr>
          <a:xfrm>
            <a:off x="-1" y="-78376"/>
            <a:ext cx="9286737" cy="6936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34" y="1431564"/>
            <a:ext cx="1647103" cy="10980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1" y="2088848"/>
            <a:ext cx="3009200" cy="20061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07" y="2088848"/>
            <a:ext cx="3158670" cy="2105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53" y="1695906"/>
            <a:ext cx="1465717" cy="9771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24" y="1655761"/>
            <a:ext cx="1543047" cy="10286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79" y="1699909"/>
            <a:ext cx="1763265" cy="11755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34" y="1815106"/>
            <a:ext cx="1915213" cy="12768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36" y="2923969"/>
            <a:ext cx="2536264" cy="1690843"/>
          </a:xfrm>
          <a:prstGeom prst="rect">
            <a:avLst/>
          </a:prstGeom>
        </p:spPr>
      </p:pic>
      <p:pic>
        <p:nvPicPr>
          <p:cNvPr id="5124" name="Picture 4" descr="https://cdn.100sp.ru/pictures/409337577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600" l="0" r="996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41895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2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65" r="23829" b="7126"/>
          <a:stretch/>
        </p:blipFill>
        <p:spPr>
          <a:xfrm>
            <a:off x="-1" y="-78376"/>
            <a:ext cx="9286737" cy="6936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34" y="1431564"/>
            <a:ext cx="1647103" cy="10980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1" y="2088848"/>
            <a:ext cx="3009200" cy="20061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07" y="2088848"/>
            <a:ext cx="3158670" cy="2105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53" y="1695906"/>
            <a:ext cx="1465717" cy="9771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24" y="1655761"/>
            <a:ext cx="1543047" cy="10286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79" y="1699909"/>
            <a:ext cx="1763265" cy="11755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34" y="1815106"/>
            <a:ext cx="1915213" cy="12768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36" y="2923969"/>
            <a:ext cx="2536264" cy="16908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44730" y="4481086"/>
            <a:ext cx="1468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сыр</a:t>
            </a:r>
            <a:endParaRPr lang="ru-RU" sz="6000" b="1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7185692" y="5318611"/>
            <a:ext cx="1206589" cy="401857"/>
            <a:chOff x="7185692" y="5318611"/>
            <a:chExt cx="1206589" cy="40185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185692" y="5318611"/>
              <a:ext cx="401857" cy="401857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990424" y="5318611"/>
              <a:ext cx="401857" cy="401857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578138" y="5318611"/>
              <a:ext cx="401857" cy="40185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4" name="Picture 4" descr="https://cdn.100sp.ru/pictures/409337577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600" l="0" r="996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41895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36806 -0.15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3" y="-75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37223 -0.233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11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65" r="23829" b="7126"/>
          <a:stretch/>
        </p:blipFill>
        <p:spPr>
          <a:xfrm>
            <a:off x="-1" y="-78376"/>
            <a:ext cx="9286737" cy="6936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34" y="1431564"/>
            <a:ext cx="1647103" cy="10980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1" y="2088848"/>
            <a:ext cx="3009200" cy="20061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07" y="2088848"/>
            <a:ext cx="3158670" cy="2105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53" y="1695906"/>
            <a:ext cx="1465717" cy="9771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24" y="1655761"/>
            <a:ext cx="1543047" cy="10286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79" y="1699909"/>
            <a:ext cx="1763265" cy="11755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34" y="1815106"/>
            <a:ext cx="1915213" cy="12768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36" y="2923969"/>
            <a:ext cx="2536264" cy="1690843"/>
          </a:xfrm>
          <a:prstGeom prst="rect">
            <a:avLst/>
          </a:prstGeom>
        </p:spPr>
      </p:pic>
      <p:pic>
        <p:nvPicPr>
          <p:cNvPr id="5124" name="Picture 4" descr="https://cdn.100sp.ru/pictures/409337577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600" l="0" r="996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41895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0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65" r="23829" b="7126"/>
          <a:stretch/>
        </p:blipFill>
        <p:spPr>
          <a:xfrm>
            <a:off x="0" y="-78376"/>
            <a:ext cx="9286737" cy="6936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34" y="1431564"/>
            <a:ext cx="1647103" cy="10980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1" y="2088848"/>
            <a:ext cx="3009200" cy="20061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07" y="2088848"/>
            <a:ext cx="3158670" cy="2105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53" y="1695906"/>
            <a:ext cx="1465717" cy="9771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24" y="1655761"/>
            <a:ext cx="1543047" cy="10286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79" y="1699909"/>
            <a:ext cx="1763265" cy="11755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34" y="1815106"/>
            <a:ext cx="1915213" cy="12768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36" y="2923969"/>
            <a:ext cx="2536264" cy="16908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02049" y="4482093"/>
            <a:ext cx="23984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лимон</a:t>
            </a:r>
            <a:endParaRPr lang="ru-RU" sz="6000" b="1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6352035" y="5318611"/>
            <a:ext cx="2040246" cy="407744"/>
            <a:chOff x="6352035" y="5318611"/>
            <a:chExt cx="2040246" cy="40774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6352035" y="5324498"/>
              <a:ext cx="401857" cy="401857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185692" y="5318611"/>
              <a:ext cx="401857" cy="401857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73406" y="5318611"/>
              <a:ext cx="401857" cy="40185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990424" y="5318611"/>
              <a:ext cx="401857" cy="401857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578138" y="5318611"/>
              <a:ext cx="401857" cy="40185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4" name="Picture 4" descr="https://cdn.100sp.ru/pictures/409337577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600" l="0" r="996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41895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4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-0.35278 -0.2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9" y="-1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36806 -0.151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3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65" r="23829" b="7126"/>
          <a:stretch/>
        </p:blipFill>
        <p:spPr>
          <a:xfrm>
            <a:off x="0" y="-78376"/>
            <a:ext cx="9286737" cy="6936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34" y="1431564"/>
            <a:ext cx="1647103" cy="10980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1" y="2088848"/>
            <a:ext cx="3009200" cy="20061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07" y="2088848"/>
            <a:ext cx="3158670" cy="2105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53" y="1695906"/>
            <a:ext cx="1465717" cy="9771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24" y="1655761"/>
            <a:ext cx="1543047" cy="10286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79" y="1699909"/>
            <a:ext cx="1763265" cy="11755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34" y="1815106"/>
            <a:ext cx="1915213" cy="12768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36" y="2923969"/>
            <a:ext cx="2536264" cy="1690843"/>
          </a:xfrm>
          <a:prstGeom prst="rect">
            <a:avLst/>
          </a:prstGeom>
        </p:spPr>
      </p:pic>
      <p:pic>
        <p:nvPicPr>
          <p:cNvPr id="5124" name="Picture 4" descr="https://cdn.100sp.ru/pictures/409337577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600" l="0" r="996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41895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6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65" b="7126"/>
          <a:stretch/>
        </p:blipFill>
        <p:spPr>
          <a:xfrm>
            <a:off x="0" y="-78376"/>
            <a:ext cx="9144000" cy="69363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27" y="1431565"/>
            <a:ext cx="1235327" cy="8896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4" y="1980599"/>
            <a:ext cx="2191430" cy="15782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55" y="2088848"/>
            <a:ext cx="2369003" cy="17060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66" y="1695910"/>
            <a:ext cx="1099288" cy="791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94" y="1655761"/>
            <a:ext cx="1157285" cy="8334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85" y="1789040"/>
            <a:ext cx="1322449" cy="9523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94" y="1859438"/>
            <a:ext cx="1436411" cy="10344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90" y="3855036"/>
            <a:ext cx="2191430" cy="15782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88" y="3803483"/>
            <a:ext cx="2369003" cy="17060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38095" y1="59259" x2="38095" y2="59259"/>
                        <a14:foregroundMark x1="38095" y1="44709" x2="38095" y2="44709"/>
                        <a14:foregroundMark x1="49802" y1="50529" x2="49802" y2="50529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99349" y="3335865"/>
            <a:ext cx="2804169" cy="19202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38492" y1="40212" x2="38492" y2="40212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13234" r="10680" b="12027"/>
          <a:stretch/>
        </p:blipFill>
        <p:spPr>
          <a:xfrm rot="16200000" flipH="1">
            <a:off x="1771387" y="3576727"/>
            <a:ext cx="2205560" cy="150748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396" y="45121"/>
            <a:ext cx="91406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3462">
                  <a:solidFill>
                    <a:srgbClr val="0066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92D050"/>
                  </a:glow>
                  <a:outerShdw dist="38100" dir="2700000" algn="bl" rotWithShape="0">
                    <a:schemeClr val="accent5"/>
                  </a:outerShdw>
                </a:effectLst>
              </a:rPr>
              <a:t>До новых встреч!</a:t>
            </a:r>
            <a:endParaRPr lang="ru-RU" sz="7200" b="1" dirty="0">
              <a:ln w="13462">
                <a:solidFill>
                  <a:srgbClr val="00660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92D050"/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601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65" r="28992" b="7126"/>
          <a:stretch/>
        </p:blipFill>
        <p:spPr>
          <a:xfrm>
            <a:off x="3798807" y="-20908"/>
            <a:ext cx="5345193" cy="68904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14" y="1689910"/>
            <a:ext cx="1087923" cy="7743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230" y="1580232"/>
            <a:ext cx="1043162" cy="7424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645" y="2069123"/>
            <a:ext cx="968117" cy="6890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54" y="1580229"/>
            <a:ext cx="1019195" cy="7253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139" y="1869433"/>
            <a:ext cx="1265012" cy="9003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13" y="2787348"/>
            <a:ext cx="1577923" cy="1123043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-142958" y="-21020"/>
            <a:ext cx="3950260" cy="6841438"/>
            <a:chOff x="-8283070" y="-1573028"/>
            <a:chExt cx="9029166" cy="11913861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65" r="57109" b="7126"/>
            <a:stretch/>
          </p:blipFill>
          <p:spPr>
            <a:xfrm flipH="1">
              <a:off x="-7932285" y="-1573028"/>
              <a:ext cx="8678381" cy="11913861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5417" b="53750" l="69479" r="98021"/>
                      </a14:imgEffect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0" t="11238" b="46286"/>
            <a:stretch/>
          </p:blipFill>
          <p:spPr>
            <a:xfrm>
              <a:off x="-6821420" y="3206595"/>
              <a:ext cx="2580848" cy="1860282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5417" b="53750" l="69479" r="98021"/>
                      </a14:imgEffect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0" t="11238" b="46286"/>
            <a:stretch/>
          </p:blipFill>
          <p:spPr>
            <a:xfrm>
              <a:off x="-5421954" y="2968898"/>
              <a:ext cx="3266889" cy="2396246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417" b="53750" l="69479" r="98021"/>
                      </a14:imgEffect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0" t="11238" b="46286"/>
            <a:stretch/>
          </p:blipFill>
          <p:spPr>
            <a:xfrm>
              <a:off x="-8283070" y="1944622"/>
              <a:ext cx="2347762" cy="1503135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6508" y1="59788" x2="36508" y2="59788"/>
                          <a14:foregroundMark x1="48214" y1="57937" x2="48214" y2="57937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-7631708" y="6222839"/>
              <a:ext cx="4201428" cy="3604418"/>
            </a:xfrm>
            <a:prstGeom prst="rect">
              <a:avLst/>
            </a:prstGeom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foregroundMark x1="38095" y1="59259" x2="38095" y2="59259"/>
                        <a14:foregroundMark x1="38095" y1="44709" x2="38095" y2="44709"/>
                        <a14:foregroundMark x1="49802" y1="50529" x2="49802" y2="50529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171922" y="3923706"/>
            <a:ext cx="2309783" cy="16226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006" y="2656949"/>
            <a:ext cx="1796283" cy="12784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025" y="3278789"/>
            <a:ext cx="1164649" cy="8289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11" y="3278786"/>
            <a:ext cx="1311881" cy="933696"/>
          </a:xfrm>
          <a:prstGeom prst="rect">
            <a:avLst/>
          </a:prstGeom>
        </p:spPr>
      </p:pic>
      <p:pic>
        <p:nvPicPr>
          <p:cNvPr id="1026" name="Picture 2" descr="https://thumbs.dreamstime.com/b/%D0%B7%D0%BD%D0%B0%D1%87%D0%BE%D0%BA-%D0%B1%D0%B0%D1%80%D1%8C%D0%B5%D1%80%D0%B0-%D0%B0%D0%B2%D1%82%D0%BE%D1%81%D1%82%D0%BE%D1%8F%D0%BD%D0%BA%D0%B8-%D1%81%D1%82%D0%B8%D0%BB%D1%8C-%D1%88%D0%B0%D1%80%D0%B6%D0%B0-125116218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500" r="97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51" y="3902908"/>
            <a:ext cx="2155372" cy="25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thumbs.dreamstime.com/b/%D0%B7%D0%BD%D0%B0%D1%87%D0%BE%D0%BA-%D0%B1%D0%B0%D1%80%D1%8C%D0%B5%D1%80%D0%B0-%D0%B0%D0%B2%D1%82%D0%BE%D1%81%D1%82%D0%BE%D1%8F%D0%BD%D0%BA%D0%B8-%D1%81%D1%82%D0%B8%D0%BB%D1%8C-%D1%88%D0%B0%D1%80%D0%B6%D0%B0-125116218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500" r="97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9848" y="4107696"/>
            <a:ext cx="2155372" cy="242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>
                        <a14:foregroundMark x1="38492" y1="40212" x2="38492" y2="40212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13234" r="10680" b="12027"/>
          <a:stretch/>
        </p:blipFill>
        <p:spPr>
          <a:xfrm rot="16200000" flipH="1">
            <a:off x="5782993" y="4828350"/>
            <a:ext cx="1790885" cy="123859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5417" b="53750" l="69479" r="98021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90" t="11238" b="46286"/>
          <a:stretch/>
        </p:blipFill>
        <p:spPr>
          <a:xfrm>
            <a:off x="262098" y="1951453"/>
            <a:ext cx="1176844" cy="113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лянка для детей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93"/>
          <a:stretch/>
        </p:blipFill>
        <p:spPr bwMode="auto">
          <a:xfrm>
            <a:off x="-16460" y="68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095" y1="59259" x2="38095" y2="59259"/>
                        <a14:foregroundMark x1="38095" y1="44709" x2="38095" y2="44709"/>
                        <a14:foregroundMark x1="49802" y1="50529" x2="49802" y2="50529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431881" y="883209"/>
            <a:ext cx="3413768" cy="2550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8492" y1="40212" x2="38492" y2="40212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13234" r="10680" b="12027"/>
          <a:stretch/>
        </p:blipFill>
        <p:spPr>
          <a:xfrm rot="16200000" flipH="1">
            <a:off x="6453844" y="1099644"/>
            <a:ext cx="2722253" cy="2117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6199" y="4351994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Arial Black" pitchFamily="34" charset="0"/>
              </a:rPr>
              <a:t>А</a:t>
            </a:r>
            <a:endParaRPr lang="ru-RU" sz="66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195297"/>
            <a:ext cx="11240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Arial Black" pitchFamily="34" charset="0"/>
              </a:rPr>
              <a:t>Ш</a:t>
            </a:r>
            <a:endParaRPr lang="ru-RU" sz="66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1200" y="5163593"/>
            <a:ext cx="8659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Arial Black" pitchFamily="34" charset="0"/>
              </a:rPr>
              <a:t>Ч</a:t>
            </a:r>
            <a:endParaRPr lang="ru-RU" sz="66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1606" y="5451587"/>
            <a:ext cx="8899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Arial Black" pitchFamily="34" charset="0"/>
              </a:rPr>
              <a:t>Й</a:t>
            </a:r>
            <a:endParaRPr lang="ru-RU" sz="66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51200" y="3100001"/>
            <a:ext cx="11240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Arial Black" pitchFamily="34" charset="0"/>
              </a:rPr>
              <a:t>Ж</a:t>
            </a:r>
            <a:endParaRPr lang="ru-RU" sz="66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3767" y="3683696"/>
            <a:ext cx="11480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Arial Black" pitchFamily="34" charset="0"/>
              </a:rPr>
              <a:t>Щ</a:t>
            </a:r>
            <a:endParaRPr lang="ru-RU" sz="66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4600" y="5459990"/>
            <a:ext cx="9124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Arial Black" pitchFamily="34" charset="0"/>
              </a:rPr>
              <a:t>Ц</a:t>
            </a:r>
            <a:endParaRPr lang="ru-RU" sz="6600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3767" y="5011193"/>
            <a:ext cx="8899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Arial Black" pitchFamily="34" charset="0"/>
              </a:rPr>
              <a:t>И</a:t>
            </a:r>
            <a:endParaRPr lang="ru-RU" sz="6600" dirty="0">
              <a:latin typeface="Arial Black" pitchFamily="34" charset="0"/>
            </a:endParaRPr>
          </a:p>
        </p:txBody>
      </p:sp>
      <p:pic>
        <p:nvPicPr>
          <p:cNvPr id="2052" name="Picture 4" descr="https://media.istockphoto.com/vectors/open-red-box-isolated-on-white-background-vector-vector-id519047850?s=170x170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23" b="89423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5652871"/>
            <a:ext cx="19431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8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29166 0.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2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31528 -0.159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-79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28194 -0.48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97" y="-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11111 -0.02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-111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31528 -0.270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4" y="-135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45973 -0.466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86" y="-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18195 0.2074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1037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-0.27361 0.101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65" r="23829" b="7126"/>
          <a:stretch/>
        </p:blipFill>
        <p:spPr>
          <a:xfrm>
            <a:off x="0" y="-78376"/>
            <a:ext cx="9286737" cy="6936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34" y="1431564"/>
            <a:ext cx="1647103" cy="10980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1" y="2088848"/>
            <a:ext cx="3009200" cy="20061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07" y="2088848"/>
            <a:ext cx="3158670" cy="2105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53" y="1695906"/>
            <a:ext cx="1465717" cy="9771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24" y="1655761"/>
            <a:ext cx="1543047" cy="10286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79" y="1699909"/>
            <a:ext cx="1763265" cy="11755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34" y="1815106"/>
            <a:ext cx="1915213" cy="12768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17" y="3803483"/>
            <a:ext cx="3158670" cy="21057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8095" y1="59259" x2="38095" y2="59259"/>
                        <a14:foregroundMark x1="38095" y1="44709" x2="38095" y2="44709"/>
                        <a14:foregroundMark x1="49802" y1="50529" x2="49802" y2="50529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0059" y="4706960"/>
            <a:ext cx="1866900" cy="14001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38492" y1="40212" x2="38492" y2="40212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13234" r="10680" b="12027"/>
          <a:stretch/>
        </p:blipFill>
        <p:spPr>
          <a:xfrm rot="5400000">
            <a:off x="1686052" y="5233573"/>
            <a:ext cx="1492308" cy="11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095" y1="59259" x2="38095" y2="59259"/>
                        <a14:foregroundMark x1="38095" y1="44709" x2="38095" y2="44709"/>
                        <a14:foregroundMark x1="49802" y1="50529" x2="49802" y2="50529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103493" y="256889"/>
            <a:ext cx="2943770" cy="21989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93016" y="416192"/>
            <a:ext cx="1542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atin typeface="Arial Black" pitchFamily="34" charset="0"/>
              </a:rPr>
              <a:t>Ж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33" y1="47455" x2="9733" y2="47455"/>
                        <a14:foregroundMark x1="15467" y1="48556" x2="15467" y2="48556"/>
                        <a14:foregroundMark x1="20800" y1="50757" x2="20800" y2="50757"/>
                        <a14:foregroundMark x1="79600" y1="54746" x2="79600" y2="54746"/>
                        <a14:foregroundMark x1="83867" y1="51032" x2="83867" y2="51032"/>
                        <a14:foregroundMark x1="90000" y1="49106" x2="90000" y2="491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1425" y="242023"/>
            <a:ext cx="1269775" cy="12308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6731" y1="38393" x2="96731" y2="3839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26281" y="2786845"/>
            <a:ext cx="1461831" cy="15742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4290" y="3400563"/>
            <a:ext cx="2052630" cy="31578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029998">
            <a:off x="35127" y="4973102"/>
            <a:ext cx="2218091" cy="15711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7167" y1="12500" x2="27167" y2="12500"/>
                        <a14:foregroundMark x1="31500" y1="10667" x2="31500" y2="10667"/>
                        <a14:foregroundMark x1="32333" y1="10333" x2="32333" y2="10333"/>
                        <a14:foregroundMark x1="33833" y1="9833" x2="33833" y2="9833"/>
                        <a14:foregroundMark x1="35000" y1="9500" x2="35000" y2="9500"/>
                        <a14:foregroundMark x1="35167" y1="8500" x2="35167" y2="8500"/>
                        <a14:foregroundMark x1="71833" y1="11167" x2="71833" y2="11167"/>
                        <a14:foregroundMark x1="70833" y1="11167" x2="70833" y2="11167"/>
                        <a14:foregroundMark x1="74500" y1="10833" x2="74500" y2="10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948" y="4461537"/>
            <a:ext cx="2096917" cy="20969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4872" l="0" r="100000">
                        <a14:foregroundMark x1="23300" y1="49103" x2="23300" y2="49103"/>
                        <a14:foregroundMark x1="32600" y1="67051" x2="32600" y2="670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54556">
            <a:off x="4598316" y="3025146"/>
            <a:ext cx="1808912" cy="14109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957" b="9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5504" y="4260741"/>
            <a:ext cx="1873557" cy="25998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89864" l="9961" r="899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39128">
            <a:off x="5513228" y="2395032"/>
            <a:ext cx="4138108" cy="267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6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095" y1="59259" x2="38095" y2="59259"/>
                        <a14:foregroundMark x1="38095" y1="44709" x2="38095" y2="44709"/>
                        <a14:foregroundMark x1="49802" y1="50529" x2="49802" y2="50529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103493" y="256889"/>
            <a:ext cx="2943770" cy="21989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93016" y="416192"/>
            <a:ext cx="1542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atin typeface="Arial Black" pitchFamily="34" charset="0"/>
              </a:rPr>
              <a:t>Ж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33" y1="47455" x2="9733" y2="47455"/>
                        <a14:foregroundMark x1="15467" y1="48556" x2="15467" y2="48556"/>
                        <a14:foregroundMark x1="20800" y1="50757" x2="20800" y2="50757"/>
                        <a14:foregroundMark x1="79600" y1="54746" x2="79600" y2="54746"/>
                        <a14:foregroundMark x1="83867" y1="51032" x2="83867" y2="51032"/>
                        <a14:foregroundMark x1="90000" y1="49106" x2="90000" y2="491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1425" y="242023"/>
            <a:ext cx="1269775" cy="12308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6731" y1="38393" x2="96731" y2="3839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26281" y="2786845"/>
            <a:ext cx="1461831" cy="15742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4290" y="3400563"/>
            <a:ext cx="2052630" cy="31578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029998">
            <a:off x="35127" y="4973102"/>
            <a:ext cx="2218091" cy="15711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7167" y1="12500" x2="27167" y2="12500"/>
                        <a14:foregroundMark x1="31500" y1="10667" x2="31500" y2="10667"/>
                        <a14:foregroundMark x1="32333" y1="10333" x2="32333" y2="10333"/>
                        <a14:foregroundMark x1="33833" y1="9833" x2="33833" y2="9833"/>
                        <a14:foregroundMark x1="35000" y1="9500" x2="35000" y2="9500"/>
                        <a14:foregroundMark x1="35167" y1="8500" x2="35167" y2="8500"/>
                        <a14:foregroundMark x1="71833" y1="11167" x2="71833" y2="11167"/>
                        <a14:foregroundMark x1="70833" y1="11167" x2="70833" y2="11167"/>
                        <a14:foregroundMark x1="74500" y1="10833" x2="74500" y2="10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948" y="4461537"/>
            <a:ext cx="2096917" cy="20969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4872" l="0" r="100000">
                        <a14:foregroundMark x1="23300" y1="49103" x2="23300" y2="49103"/>
                        <a14:foregroundMark x1="32600" y1="67051" x2="32600" y2="670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54556">
            <a:off x="4598316" y="3025146"/>
            <a:ext cx="1808912" cy="14109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957" b="9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5504" y="4260741"/>
            <a:ext cx="1873557" cy="25998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89864" l="9961" r="899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39128">
            <a:off x="5513228" y="2395032"/>
            <a:ext cx="4138108" cy="267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4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65" r="23829" b="7126"/>
          <a:stretch/>
        </p:blipFill>
        <p:spPr>
          <a:xfrm>
            <a:off x="0" y="-78376"/>
            <a:ext cx="9286737" cy="6936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34" y="1431564"/>
            <a:ext cx="1647103" cy="10980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1" y="2088848"/>
            <a:ext cx="3009200" cy="20061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07" y="2088848"/>
            <a:ext cx="3158670" cy="2105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53" y="1695906"/>
            <a:ext cx="1465717" cy="9771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24" y="1655761"/>
            <a:ext cx="1543047" cy="10286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5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79" y="1699909"/>
            <a:ext cx="1763265" cy="11755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34" y="1815106"/>
            <a:ext cx="1915213" cy="12768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222" r="91000">
                        <a14:foregroundMark x1="39333" y1="61333" x2="39333" y2="61333"/>
                        <a14:foregroundMark x1="42667" y1="61333" x2="42667" y2="61333"/>
                        <a14:foregroundMark x1="36000" y1="56333" x2="36000" y2="56333"/>
                        <a14:foregroundMark x1="39000" y1="56333" x2="39000" y2="56333"/>
                        <a14:foregroundMark x1="41000" y1="71000" x2="41000" y2="71000"/>
                        <a14:foregroundMark x1="35444" y1="75667" x2="35444" y2="75667"/>
                        <a14:foregroundMark x1="38000" y1="75667" x2="38000" y2="75667"/>
                        <a14:foregroundMark x1="33778" y1="60167" x2="33778" y2="60167"/>
                        <a14:foregroundMark x1="44889" y1="56333" x2="44889" y2="5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17" y="3803483"/>
            <a:ext cx="3158670" cy="21057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8095" y1="59259" x2="38095" y2="59259"/>
                        <a14:foregroundMark x1="38095" y1="44709" x2="38095" y2="44709"/>
                        <a14:foregroundMark x1="49802" y1="50529" x2="49802" y2="50529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699806" y="3126454"/>
            <a:ext cx="1866900" cy="14001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38492" y1="40212" x2="38492" y2="40212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13234" r="10680" b="12027"/>
          <a:stretch/>
        </p:blipFill>
        <p:spPr>
          <a:xfrm rot="16200000" flipH="1">
            <a:off x="2652780" y="3300988"/>
            <a:ext cx="1361128" cy="100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095" y1="59259" x2="38095" y2="59259"/>
                        <a14:foregroundMark x1="38095" y1="44709" x2="38095" y2="44709"/>
                        <a14:foregroundMark x1="49802" y1="50529" x2="49802" y2="50529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431881" y="273609"/>
            <a:ext cx="3413768" cy="2550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492" y1="40212" x2="38492" y2="40212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13234" r="10680" b="12027"/>
          <a:stretch/>
        </p:blipFill>
        <p:spPr>
          <a:xfrm rot="16200000" flipH="1">
            <a:off x="6593545" y="490043"/>
            <a:ext cx="2722253" cy="2117138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4074201" y="99828"/>
            <a:ext cx="1006267" cy="1448783"/>
            <a:chOff x="5000327" y="242023"/>
            <a:chExt cx="1334349" cy="207025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9733" y1="47455" x2="9733" y2="47455"/>
                          <a14:foregroundMark x1="15467" y1="48556" x2="15467" y2="48556"/>
                          <a14:foregroundMark x1="20800" y1="50757" x2="20800" y2="50757"/>
                          <a14:foregroundMark x1="79600" y1="54746" x2="79600" y2="54746"/>
                          <a14:foregroundMark x1="83867" y1="51032" x2="83867" y2="51032"/>
                          <a14:foregroundMark x1="90000" y1="49106" x2="90000" y2="49106"/>
                        </a14:backgroundRemoval>
                      </a14:imgEffect>
                    </a14:imgLayer>
                  </a14:imgProps>
                </a:ext>
              </a:extLst>
            </a:blip>
            <a:srcRect l="22101" r="24078"/>
            <a:stretch/>
          </p:blipFill>
          <p:spPr>
            <a:xfrm>
              <a:off x="5013434" y="242023"/>
              <a:ext cx="1198180" cy="2070253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5013434" y="620110"/>
              <a:ext cx="1198180" cy="136634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5000327" y="714988"/>
              <a:ext cx="1334349" cy="119803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76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095" y1="59259" x2="38095" y2="59259"/>
                        <a14:foregroundMark x1="38095" y1="44709" x2="38095" y2="44709"/>
                        <a14:foregroundMark x1="49802" y1="50529" x2="49802" y2="50529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431881" y="273609"/>
            <a:ext cx="3413768" cy="2550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492" y1="40212" x2="38492" y2="40212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13234" r="10680" b="12027"/>
          <a:stretch/>
        </p:blipFill>
        <p:spPr>
          <a:xfrm rot="16200000" flipH="1">
            <a:off x="6593545" y="490043"/>
            <a:ext cx="2722253" cy="21171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81" y="4477359"/>
            <a:ext cx="1618519" cy="19505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69" y="4448844"/>
            <a:ext cx="1382507" cy="1457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5" y="4811916"/>
            <a:ext cx="979025" cy="11679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778" l="0" r="98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32" y="4957451"/>
            <a:ext cx="1363689" cy="13709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7" y="5230126"/>
            <a:ext cx="1033876" cy="10902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9952" l="0" r="89787">
                        <a14:foregroundMark x1="55319" y1="83254" x2="55319" y2="83254"/>
                        <a14:foregroundMark x1="54894" y1="86603" x2="54894" y2="86603"/>
                        <a14:foregroundMark x1="56596" y1="84689" x2="56596" y2="84689"/>
                        <a14:foregroundMark x1="57872" y1="82775" x2="57872" y2="82775"/>
                        <a14:foregroundMark x1="48085" y1="85167" x2="48085" y2="85167"/>
                        <a14:foregroundMark x1="42979" y1="85646" x2="42979" y2="85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74" y="4406640"/>
            <a:ext cx="2216221" cy="20784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25212" y="1545063"/>
            <a:ext cx="1221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Arial Black" pitchFamily="34" charset="0"/>
              </a:rPr>
              <a:t>П</a:t>
            </a:r>
            <a:endParaRPr lang="ru-RU" sz="9600" dirty="0">
              <a:latin typeface="Arial Black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074201" y="99828"/>
            <a:ext cx="1006267" cy="1448783"/>
            <a:chOff x="5000327" y="242023"/>
            <a:chExt cx="1334349" cy="207025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9733" y1="47455" x2="9733" y2="47455"/>
                          <a14:foregroundMark x1="15467" y1="48556" x2="15467" y2="48556"/>
                          <a14:foregroundMark x1="20800" y1="50757" x2="20800" y2="50757"/>
                          <a14:foregroundMark x1="79600" y1="54746" x2="79600" y2="54746"/>
                          <a14:foregroundMark x1="83867" y1="51032" x2="83867" y2="51032"/>
                          <a14:foregroundMark x1="90000" y1="49106" x2="90000" y2="49106"/>
                        </a14:backgroundRemoval>
                      </a14:imgEffect>
                    </a14:imgLayer>
                  </a14:imgProps>
                </a:ext>
              </a:extLst>
            </a:blip>
            <a:srcRect l="22101" r="24078"/>
            <a:stretch/>
          </p:blipFill>
          <p:spPr>
            <a:xfrm>
              <a:off x="5013434" y="242023"/>
              <a:ext cx="1198180" cy="2070253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5013434" y="620110"/>
              <a:ext cx="1198180" cy="136634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5000327" y="714988"/>
              <a:ext cx="1334349" cy="119803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88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54271 -0.58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35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05013 -0.65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3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0.24245 -0.26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20859 -0.436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0" y="-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50951 -0.160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5729 -0.189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22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Тема Office</vt:lpstr>
      <vt:lpstr>СТРАНА ЗВУКОВ И БУКВ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Согласные звуки</dc:title>
  <dc:creator>Ольга Ермолаева</dc:creator>
  <cp:lastModifiedBy>user</cp:lastModifiedBy>
  <cp:revision>32</cp:revision>
  <dcterms:created xsi:type="dcterms:W3CDTF">2020-05-15T15:01:17Z</dcterms:created>
  <dcterms:modified xsi:type="dcterms:W3CDTF">2022-04-13T14:40:11Z</dcterms:modified>
</cp:coreProperties>
</file>