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AF94CD0-E11A-427B-BC23-2C3C0DB3568A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EDDE884-3FD0-4182-9799-EAAE60738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9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4CD0-E11A-427B-BC23-2C3C0DB3568A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E884-3FD0-4182-9799-EAAE60738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01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4CD0-E11A-427B-BC23-2C3C0DB3568A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E884-3FD0-4182-9799-EAAE60738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62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4CD0-E11A-427B-BC23-2C3C0DB3568A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E884-3FD0-4182-9799-EAAE60738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4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AF94CD0-E11A-427B-BC23-2C3C0DB3568A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AEDDE884-3FD0-4182-9799-EAAE60738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59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4CD0-E11A-427B-BC23-2C3C0DB3568A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E884-3FD0-4182-9799-EAAE60738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77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4CD0-E11A-427B-BC23-2C3C0DB3568A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E884-3FD0-4182-9799-EAAE60738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96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4CD0-E11A-427B-BC23-2C3C0DB3568A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E884-3FD0-4182-9799-EAAE60738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55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4CD0-E11A-427B-BC23-2C3C0DB3568A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E884-3FD0-4182-9799-EAAE60738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7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4CD0-E11A-427B-BC23-2C3C0DB3568A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EDDE884-3FD0-4182-9799-EAAE607387F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14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AF94CD0-E11A-427B-BC23-2C3C0DB3568A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EDDE884-3FD0-4182-9799-EAAE607387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937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AF94CD0-E11A-427B-BC23-2C3C0DB3568A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EDDE884-3FD0-4182-9799-EAAE607387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50416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Урок по повести </a:t>
            </a:r>
            <a:br>
              <a:rPr lang="ru-RU" sz="5400" dirty="0" smtClean="0"/>
            </a:br>
            <a:r>
              <a:rPr lang="ru-RU" sz="5400" dirty="0" smtClean="0"/>
              <a:t>Н.В. Гоголя «шинель»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9446" y="4844294"/>
            <a:ext cx="9070848" cy="730596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 русского языка и литературы Василевская Анастасия Сергеевна</a:t>
            </a:r>
          </a:p>
          <a:p>
            <a:r>
              <a:rPr lang="ru-RU" dirty="0"/>
              <a:t>г</a:t>
            </a:r>
            <a:r>
              <a:rPr lang="ru-RU" dirty="0" smtClean="0"/>
              <a:t>. Воронеж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86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8762" y="1049209"/>
            <a:ext cx="3446206" cy="3699771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 сих пор почти ничто прямым образом не знает о том, какими именно стремлениями руководился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Гоголь.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   Н.Г. Чернышевский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13288" r="26015" b="6254"/>
          <a:stretch/>
        </p:blipFill>
        <p:spPr>
          <a:xfrm>
            <a:off x="491614" y="693174"/>
            <a:ext cx="7787148" cy="523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7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УЖЬЕ ОХОТНИЧЬЕ ЛЕПАЖ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3" b="97004" l="391" r="98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62" y="427703"/>
            <a:ext cx="7975399" cy="415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23239" y="840658"/>
            <a:ext cx="507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Лепажевское</a:t>
            </a:r>
            <a:r>
              <a:rPr lang="ru-RU" sz="2400" dirty="0" smtClean="0"/>
              <a:t> ружье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0437" y="4030208"/>
            <a:ext cx="101026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1. </a:t>
            </a:r>
            <a:r>
              <a:rPr lang="ru-RU" sz="2000" b="1" dirty="0"/>
              <a:t>Анекдот</a:t>
            </a:r>
            <a:r>
              <a:rPr lang="ru-RU" sz="2000" dirty="0"/>
              <a:t> — это короткий смешной рассказ, обычно высмеивающий кого-либо, что-либо, главный смысл и юмор которого понимаешь лишь в самом конце</a:t>
            </a:r>
            <a:r>
              <a:rPr lang="ru-RU" sz="2000" dirty="0" smtClean="0"/>
              <a:t>. </a:t>
            </a:r>
            <a:r>
              <a:rPr lang="ru-RU" sz="2000" i="1" dirty="0" smtClean="0"/>
              <a:t>Остроумный</a:t>
            </a:r>
            <a:r>
              <a:rPr lang="ru-RU" sz="2000" i="1" dirty="0"/>
              <a:t>, весёлый, свежий, старый анекдот.</a:t>
            </a:r>
            <a:r>
              <a:rPr lang="ru-RU" sz="2000" dirty="0"/>
              <a:t> | </a:t>
            </a:r>
            <a:r>
              <a:rPr lang="ru-RU" sz="2000" i="1" dirty="0"/>
              <a:t>Анекдот с бородой.</a:t>
            </a:r>
            <a:r>
              <a:rPr lang="ru-RU" sz="2000" dirty="0"/>
              <a:t> </a:t>
            </a:r>
            <a:r>
              <a:rPr lang="ru-RU" sz="2000" dirty="0" smtClean="0"/>
              <a:t>|</a:t>
            </a:r>
            <a:r>
              <a:rPr lang="ru-RU" sz="2000" dirty="0"/>
              <a:t> </a:t>
            </a:r>
            <a:r>
              <a:rPr lang="ru-RU" sz="2000" i="1" dirty="0" smtClean="0"/>
              <a:t>Рассказывать</a:t>
            </a:r>
            <a:r>
              <a:rPr lang="ru-RU" sz="2000" i="1" dirty="0"/>
              <a:t>, травить анекдоты.</a:t>
            </a:r>
            <a:endParaRPr lang="ru-RU" sz="2000" b="1" dirty="0"/>
          </a:p>
          <a:p>
            <a:pPr algn="just"/>
            <a:r>
              <a:rPr lang="ru-RU" sz="2000" dirty="0"/>
              <a:t>2. </a:t>
            </a:r>
            <a:r>
              <a:rPr lang="ru-RU" sz="2000" b="1" dirty="0"/>
              <a:t>Анекдотом</a:t>
            </a:r>
            <a:r>
              <a:rPr lang="ru-RU" sz="2000" dirty="0"/>
              <a:t> в разговорной речи называют какой-то необычный случай из жизни, который может быть и весёлым, и печальным</a:t>
            </a:r>
            <a:r>
              <a:rPr lang="ru-RU" sz="2000" dirty="0" smtClean="0"/>
              <a:t>. </a:t>
            </a:r>
            <a:r>
              <a:rPr lang="ru-RU" sz="2000" i="1" dirty="0" smtClean="0"/>
              <a:t>Произошёл</a:t>
            </a:r>
            <a:r>
              <a:rPr lang="ru-RU" sz="2000" i="1" dirty="0"/>
              <a:t> скверный, неприятный анекдот</a:t>
            </a:r>
            <a:r>
              <a:rPr lang="ru-RU" sz="2000" i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8172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Шинель – 1 штука.</a:t>
            </a:r>
            <a:br>
              <a:rPr lang="ru-RU" sz="5400" dirty="0" smtClean="0"/>
            </a:br>
            <a:r>
              <a:rPr lang="ru-RU" sz="5400" dirty="0" smtClean="0"/>
              <a:t>Человек – 1 штука</a:t>
            </a:r>
            <a:endParaRPr lang="ru-RU" sz="5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Урок по повести </a:t>
            </a:r>
            <a:br>
              <a:rPr lang="ru-RU" dirty="0"/>
            </a:br>
            <a:r>
              <a:rPr lang="ru-RU" dirty="0"/>
              <a:t>Н.В. Гоголя </a:t>
            </a:r>
            <a:r>
              <a:rPr lang="ru-RU" dirty="0" smtClean="0"/>
              <a:t>«Шинель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3049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53961" y="275549"/>
            <a:ext cx="11444749" cy="6287483"/>
            <a:chOff x="0" y="0"/>
            <a:chExt cx="10683240" cy="760476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5334000" y="0"/>
              <a:ext cx="0" cy="7604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0" y="3749040"/>
              <a:ext cx="10683240" cy="15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Овал 6"/>
            <p:cNvSpPr/>
            <p:nvPr/>
          </p:nvSpPr>
          <p:spPr>
            <a:xfrm>
              <a:off x="3703320" y="2301240"/>
              <a:ext cx="3261360" cy="2895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8" name="Надпись 5"/>
          <p:cNvSpPr txBox="1"/>
          <p:nvPr/>
        </p:nvSpPr>
        <p:spPr>
          <a:xfrm>
            <a:off x="6990735" y="307049"/>
            <a:ext cx="4807975" cy="31122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just" fontAlgn="base">
              <a:spcAft>
                <a:spcPts val="0"/>
              </a:spcAft>
              <a:buFont typeface="+mj-lt"/>
              <a:buAutoNum type="arabicParenR"/>
            </a:pP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Итак, в одном департаменте служил один чиновник; чиновник нельзя сказать чтобы очень замечательный, низенького роста, несколько рябоват, несколько рыжеват, несколько даже на вид подслеповат, с небольшой лысиной на лбу, с морщинами по обеим сторонам щек и цветом лица что называется геморроидальным...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0"/>
              </a:spcAft>
              <a:buFont typeface="+mj-lt"/>
              <a:buAutoNum type="arabicParenR"/>
            </a:pP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не переменялось директоров и всяких начальников, его видели всё на одном и том же месте, в том же положении, в той же самой должности, тем же чиновником для письма, так что потом уверились, что он, видно, так и родился на свет уже совершенно готовым, в вицмундире и с лысиной на голове.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0"/>
              </a:spcAft>
              <a:buFont typeface="+mj-lt"/>
              <a:buAutoNum type="arabicParenR"/>
            </a:pP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 прежде читателю должно узнать, где взялась первая половина. Акакий Акакиевич имел обыкновение со всякого истрачиваемого рубля откладывать по грошу в небольшой ящичек, запертый на ключ, с прорезанною в крышке дырочкой для бросания туда денег.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Надпись 6"/>
          <p:cNvSpPr txBox="1"/>
          <p:nvPr/>
        </p:nvSpPr>
        <p:spPr>
          <a:xfrm>
            <a:off x="531434" y="2603828"/>
            <a:ext cx="762000" cy="6400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8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457" y="693174"/>
            <a:ext cx="11341509" cy="5533595"/>
          </a:xfrm>
        </p:spPr>
        <p:txBody>
          <a:bodyPr>
            <a:normAutofit/>
          </a:bodyPr>
          <a:lstStyle/>
          <a:p>
            <a:pPr marL="0" lvl="0" indent="0" algn="just" fontAlgn="base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Итак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департаменте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служил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чиновник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чиновник нельзя сказать чтобы очень замечательный, низенького роста, несколько рябоват, несколько рыжеват, несколько даже на вид подслеповат, с небольшой лысиной на лбу, с морщинами по обеим сторонам щек и цветом лица что называется геморроидальным...</a:t>
            </a:r>
          </a:p>
          <a:p>
            <a:pPr marL="0" lvl="0" indent="0" algn="just" fontAlgn="base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Сколько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переменялось директоров и всяких начальников, его видели всё на одном и том же месте, в том же положении, в той же самой должности, тем же чиновником для письма, так что потом уверились, что он, видно, так и родился на свет уже совершенно готовым, в вицмундире и с лысиной на голове.</a:t>
            </a:r>
          </a:p>
          <a:p>
            <a:pPr marL="0" lvl="0" indent="0" algn="just" fontAlgn="base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читателю должно узнать, где взялась первая половина. Акакий Акакиевич имел обыкновение со всякого истрачиваемого рубля откладывать по грошу в небольшой ящичек, запертый на ключ, с прорезанною в крышке дырочкой для бросания туда денег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28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00" y="339213"/>
            <a:ext cx="11466154" cy="476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7923" y="5102942"/>
            <a:ext cx="10884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«</a:t>
            </a:r>
            <a:r>
              <a:rPr lang="ru-RU" sz="2000" dirty="0" err="1"/>
              <a:t>Этаково</a:t>
            </a:r>
            <a:r>
              <a:rPr lang="ru-RU" sz="2000" dirty="0"/>
              <a:t>-то дело этакое, — говорил он сам себе, — я, право, и не думал, чтобы оно вышло того... — а потом, после некоторого молчания, прибавил: — Так вот как! наконец вот что вышло, а я, право, совсем и предполагать не мог, чтобы оно было этак» </a:t>
            </a:r>
          </a:p>
        </p:txBody>
      </p:sp>
    </p:spTree>
    <p:extLst>
      <p:ext uri="{BB962C8B-B14F-4D97-AF65-F5344CB8AC3E}">
        <p14:creationId xmlns:p14="http://schemas.microsoft.com/office/powerpoint/2010/main" val="314734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VID_20191117_133239_1 (online-video-cutter.com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8207" y="499586"/>
            <a:ext cx="11945773" cy="5503008"/>
          </a:xfrm>
        </p:spPr>
      </p:pic>
    </p:spTree>
    <p:extLst>
      <p:ext uri="{BB962C8B-B14F-4D97-AF65-F5344CB8AC3E}">
        <p14:creationId xmlns:p14="http://schemas.microsoft.com/office/powerpoint/2010/main" val="184954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53" b="98184" l="3993" r="89931">
                        <a14:foregroundMark x1="19271" y1="51912" x2="15712" y2="56597"/>
                        <a14:foregroundMark x1="19271" y1="29541" x2="19010" y2="36424"/>
                        <a14:foregroundMark x1="19010" y1="18164" x2="15972" y2="23423"/>
                        <a14:foregroundMark x1="13542" y1="68929" x2="8073" y2="74187"/>
                      </a14:backgroundRemoval>
                    </a14:imgEffect>
                  </a14:imgLayer>
                </a14:imgProps>
              </a:ext>
            </a:extLst>
          </a:blip>
          <a:srcRect t="8735" b="4663"/>
          <a:stretch/>
        </p:blipFill>
        <p:spPr>
          <a:xfrm>
            <a:off x="1627240" y="265471"/>
            <a:ext cx="8665365" cy="68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76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Савон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145</TotalTime>
  <Words>400</Words>
  <Application>Microsoft Office PowerPoint</Application>
  <PresentationFormat>Широкоэкранный</PresentationFormat>
  <Paragraphs>17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Algerian</vt:lpstr>
      <vt:lpstr>Arial</vt:lpstr>
      <vt:lpstr>Calibri</vt:lpstr>
      <vt:lpstr>Garamond</vt:lpstr>
      <vt:lpstr>Times New Roman</vt:lpstr>
      <vt:lpstr>Савон</vt:lpstr>
      <vt:lpstr>Урок по повести  Н.В. Гоголя «шинель»</vt:lpstr>
      <vt:lpstr>Публика до сих пор почти ничто прямым образом не знает о том, какими именно стремлениями руководился Гоголь.               Н.Г. Чернышевский</vt:lpstr>
      <vt:lpstr>Презентация PowerPoint</vt:lpstr>
      <vt:lpstr>Шинель – 1 штука. Человек – 1 штука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повести  Н.В. Гоголя «шинель»</dc:title>
  <dc:creator>Анастасия</dc:creator>
  <cp:lastModifiedBy>Анастасия</cp:lastModifiedBy>
  <cp:revision>6</cp:revision>
  <dcterms:created xsi:type="dcterms:W3CDTF">2019-11-17T10:45:13Z</dcterms:created>
  <dcterms:modified xsi:type="dcterms:W3CDTF">2019-11-17T13:10:38Z</dcterms:modified>
</cp:coreProperties>
</file>