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496944" cy="230425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Логопедическое сопровождение овладения действиями использования предлогов в детской речи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435" y="2922494"/>
            <a:ext cx="8605029" cy="367485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(дети с ОНР 5-7 лет)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Из опыта работы учителя-логопеда </a:t>
            </a:r>
            <a:r>
              <a:rPr lang="ru-RU" dirty="0" err="1" smtClean="0">
                <a:solidFill>
                  <a:schemeClr val="tx1"/>
                </a:solidFill>
              </a:rPr>
              <a:t>Лузан</a:t>
            </a:r>
            <a:r>
              <a:rPr lang="ru-RU" dirty="0" smtClean="0">
                <a:solidFill>
                  <a:schemeClr val="tx1"/>
                </a:solidFill>
              </a:rPr>
              <a:t> Светланы Владимировны 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МБУ «Центр психолого-педагогической,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медицинской и социальной помощи №7 «Способный ребёнок»», г. Красноярск. 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Награждение участников игры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Снимки детей публикуются с согласия родителей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Светлана\Desktop\мои публикации\фото к през предлоги\100_25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149544" cy="4612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Награда – всем! </a:t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Снимки детей публикуются с согласия родителей</a:t>
            </a:r>
            <a:endParaRPr lang="ru-RU" sz="2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Светлана\Desktop\мои публикации\фото к през предлоги\100_25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72816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Развитие понимания смыслового значения предлога;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формирование представлений о предлоге как об отдельном слове;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развитие действий по выбору предлога, правильного согласования слов;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освоение действий правильного произнесения и написания предлогов обучающимися начальной школы;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формирование и развитие действий на различение предлогов и приставок в процессе письма и чтения. 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Этапы сопровождения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4522" y="237315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Развитие понимания смыслового и грамматического значения предлога. Игра «В мире слов. Предлоги»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Светлана\Desktop\мои публикации\фото к през предлоги\100_27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02786"/>
            <a:ext cx="7128792" cy="5076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Вариант игры на магнитной доске.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Катинки-пазлы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Светлана\Desktop\мои публикации\Предлоги\100_26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81138"/>
            <a:ext cx="3816424" cy="4759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Выбор и использование предлога.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Объектно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- онтологические схемы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Светлана\Desktop\мои публикации\фото к през предлоги\100_27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7"/>
            <a:ext cx="6257668" cy="4693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Фон для размещения картинок с животными по инструкции с предлогом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Светлана\Desktop\мои публикации\предлоги для олимп\Лузан С.В. предлоги для олимп\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2453" y="1481138"/>
            <a:ext cx="6419093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Картинки с животными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https://img.freepik.com/free-vector/grey-wolf_9645-862.jpg?size=626&amp;ext=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1340768"/>
            <a:ext cx="2214290" cy="1872208"/>
          </a:xfrm>
          <a:prstGeom prst="rect">
            <a:avLst/>
          </a:prstGeom>
        </p:spPr>
      </p:pic>
      <p:pic>
        <p:nvPicPr>
          <p:cNvPr id="5" name="Изображение10" descr="https://clipart-best.com/img/beaver/beaver-clip-art-54.pn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35896" y="1556792"/>
            <a:ext cx="1828800" cy="1509823"/>
          </a:xfrm>
          <a:prstGeom prst="rect">
            <a:avLst/>
          </a:prstGeom>
        </p:spPr>
      </p:pic>
      <p:pic>
        <p:nvPicPr>
          <p:cNvPr id="6" name="Рисунок 5" descr="https://ds04.infourok.ru/uploads/ex/10f6/000d1ccd-7e734ec8/img16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08105" y="1628801"/>
            <a:ext cx="1584176" cy="1080120"/>
          </a:xfrm>
          <a:prstGeom prst="rect">
            <a:avLst/>
          </a:prstGeom>
        </p:spPr>
      </p:pic>
      <p:pic>
        <p:nvPicPr>
          <p:cNvPr id="7" name="Рисунок 6" descr="https://naurok.com.ua/uploads/files/258286/205514/221469_html/images/var-lib-jenkins-workspace-naurok-web-uploads-files-258286-20.007.png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364088" y="3212976"/>
            <a:ext cx="3004249" cy="1944216"/>
          </a:xfrm>
          <a:prstGeom prst="rect">
            <a:avLst/>
          </a:prstGeom>
        </p:spPr>
      </p:pic>
      <p:pic>
        <p:nvPicPr>
          <p:cNvPr id="8" name="Рисунок 7" descr="https://creazilla-store.fra1.digitaloceanspaces.com/cliparts/6004/bunny-clipart-md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5301208"/>
            <a:ext cx="123705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proprikol.ru/wp-content/uploads/2019/09/kartinki-los-dlya-detej-29.jpg"/>
          <p:cNvPicPr/>
          <p:nvPr/>
        </p:nvPicPr>
        <p:blipFill>
          <a:blip r:embed="rId7" cstate="print"/>
          <a:stretch>
            <a:fillRect/>
          </a:stretch>
        </p:blipFill>
        <p:spPr bwMode="auto">
          <a:xfrm>
            <a:off x="0" y="3212976"/>
            <a:ext cx="3528392" cy="2376264"/>
          </a:xfrm>
          <a:prstGeom prst="rect">
            <a:avLst/>
          </a:prstGeom>
        </p:spPr>
      </p:pic>
      <p:pic>
        <p:nvPicPr>
          <p:cNvPr id="10" name="Рисунок 9" descr="https://img2.freepng.ru/20180421/jre/kisspng-white-tailed-deer-irish-elk-red-deer-reindeer-5adb3e2c7ef1b4.80933576152431774052.jpg"/>
          <p:cNvPicPr/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779912" y="4725144"/>
            <a:ext cx="2779423" cy="2132856"/>
          </a:xfrm>
          <a:prstGeom prst="rect">
            <a:avLst/>
          </a:prstGeom>
        </p:spPr>
      </p:pic>
      <p:pic>
        <p:nvPicPr>
          <p:cNvPr id="11" name="Рисунок 10" descr="https://skazachok.ru/wp-content/uploads/2015/06/i_093.jpg"/>
          <p:cNvPicPr/>
          <p:nvPr/>
        </p:nvPicPr>
        <p:blipFill>
          <a:blip r:embed="rId9" cstate="print"/>
          <a:stretch>
            <a:fillRect/>
          </a:stretch>
        </p:blipFill>
        <p:spPr bwMode="auto">
          <a:xfrm>
            <a:off x="3563888" y="3501008"/>
            <a:ext cx="1446027" cy="850605"/>
          </a:xfrm>
          <a:prstGeom prst="rect">
            <a:avLst/>
          </a:prstGeom>
        </p:spPr>
      </p:pic>
      <p:pic>
        <p:nvPicPr>
          <p:cNvPr id="12" name="Рисунок 11" descr="https://sun9-16.userapi.com/impg/vdhc6QqONWIFDhyA4fKr6wsJam53WK3IOGf34g/M7yAPUE9ewE.jpg?size=604x604&amp;quality=96&amp;sign=ac285df0a535e603bb411eeb6b453b75&amp;type=album"/>
          <p:cNvPicPr/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7524328" y="1844824"/>
            <a:ext cx="1619672" cy="1606030"/>
          </a:xfrm>
          <a:prstGeom prst="rect">
            <a:avLst/>
          </a:prstGeom>
        </p:spPr>
      </p:pic>
      <p:pic>
        <p:nvPicPr>
          <p:cNvPr id="13" name="Рисунок 12" descr="https://i05.fotocdn.net/s106/0ac0e217372921bc/public_pin_l/2315386847.jpg"/>
          <p:cNvPicPr/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6156176" y="0"/>
            <a:ext cx="2232248" cy="1412777"/>
          </a:xfrm>
          <a:prstGeom prst="rect">
            <a:avLst/>
          </a:prstGeom>
        </p:spPr>
      </p:pic>
      <p:pic>
        <p:nvPicPr>
          <p:cNvPr id="14" name="Рисунок 13" descr="https://img2.freepng.ru/20180506/qzw/kisspng-red-fox-clip-art-5aef51783459a0.0301761215256334002144.jpg"/>
          <p:cNvPicPr/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899593" y="5088782"/>
            <a:ext cx="1728192" cy="13645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Игра «Знатоки предлогов»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Светлана\Desktop\мои публикации\фото к през предлоги\100_25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7"/>
            <a:ext cx="6401684" cy="4801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Игра «Знатоки предлогов»</a:t>
            </a:r>
            <a:br>
              <a:rPr lang="ru-RU" sz="4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Снимки детей публикуются с согласия родителей</a:t>
            </a:r>
            <a:endParaRPr lang="ru-RU" dirty="0"/>
          </a:p>
        </p:txBody>
      </p:sp>
      <p:pic>
        <p:nvPicPr>
          <p:cNvPr id="4098" name="Picture 2" descr="C:\Users\Светлана\Desktop\мои публикации\фото к през предлоги\100_25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187</TotalTime>
  <Words>157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Логопедическое сопровождение овладения действиями использования предлогов в детской речи </vt:lpstr>
      <vt:lpstr>Этапы сопровождения</vt:lpstr>
      <vt:lpstr>Развитие понимания смыслового и грамматического значения предлога. Игра «В мире слов. Предлоги»</vt:lpstr>
      <vt:lpstr>Вариант игры на магнитной доске. Катинки-пазлы</vt:lpstr>
      <vt:lpstr>Выбор и использование предлога. Объектно - онтологические схемы</vt:lpstr>
      <vt:lpstr>Фон для размещения картинок с животными по инструкции с предлогом</vt:lpstr>
      <vt:lpstr>Картинки с животными</vt:lpstr>
      <vt:lpstr>Игра «Знатоки предлогов»</vt:lpstr>
      <vt:lpstr>Игра «Знатоки предлогов» Снимки детей публикуются с согласия родителей</vt:lpstr>
      <vt:lpstr>Награждение участников игры  Снимки детей публикуются с согласия родителей</vt:lpstr>
      <vt:lpstr>Награда – всем!   Снимки детей публикуются с согласия родителей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Логопедическое сопровождение овладения действиями использования предлогов в детской речи </dc:title>
  <dc:creator>Светлана</dc:creator>
  <cp:lastModifiedBy>Светлана</cp:lastModifiedBy>
  <cp:revision>21</cp:revision>
  <dcterms:created xsi:type="dcterms:W3CDTF">2022-04-13T13:51:06Z</dcterms:created>
  <dcterms:modified xsi:type="dcterms:W3CDTF">2022-04-16T13:12:40Z</dcterms:modified>
</cp:coreProperties>
</file>