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24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F96C35-39A5-42AC-ACC4-AD8DB56EB6C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0C1F6A-68DB-48BA-9C0E-AD46676307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h.edu.ru/uploads/lesson_extract/5557/20190404104753/OEBPS/objects/m_engl_10_30_1/5c58365e8b141757fe1e4c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04" y="292494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16632"/>
            <a:ext cx="50667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January, 27.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 work.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perfect day for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carnival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you ever seen a carnival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you ever taken part in a carnival? What is a carnival?</a:t>
            </a:r>
          </a:p>
        </p:txBody>
      </p:sp>
    </p:spTree>
    <p:extLst>
      <p:ext uri="{BB962C8B-B14F-4D97-AF65-F5344CB8AC3E}">
        <p14:creationId xmlns:p14="http://schemas.microsoft.com/office/powerpoint/2010/main" val="19507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911249"/>
              </p:ext>
            </p:extLst>
          </p:nvPr>
        </p:nvGraphicFramePr>
        <p:xfrm>
          <a:off x="457200" y="2217261"/>
          <a:ext cx="8229600" cy="4114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 anchor="ctr">
                    <a:lnL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443" cap="flat" cmpd="sng" algn="ctr">
                      <a:solidFill>
                        <a:srgbClr val="8181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63888" y="1068423"/>
            <a:ext cx="223651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cs typeface="Times New Roman" pitchFamily="18" charset="0"/>
              </a:rPr>
              <a:t>Find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cs typeface="Times New Roman" pitchFamily="18" charset="0"/>
              </a:rPr>
              <a:t> 6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1D1D1B"/>
                </a:solidFill>
                <a:effectLst/>
                <a:latin typeface="Times New Roman" pitchFamily="18" charset="0"/>
                <a:cs typeface="Times New Roman" pitchFamily="18" charset="0"/>
              </a:rPr>
              <a:t>words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light"/>
                <a:cs typeface="Arial" pitchFamily="34" charset="0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1D1D1B"/>
              </a:solidFill>
              <a:effectLst/>
              <a:latin typeface="roboto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Correct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order</a:t>
            </a:r>
          </a:p>
          <a:p>
            <a:pPr algn="ctr" fontAlgn="ctr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Put these words in the correct order to get 3 sentences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59340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 very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beautiful platform on carnival . the decorated saw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004" y="2559372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. didn't exam felt because miserable She her pass successfully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2878" y="3363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aw year tower . last a gigantic 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0650" y="4077072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Cross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odd ONE out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ctr"/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Scared, terrified, bored, frightened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Depressed, annoyed, anxious, amused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Happy, violent, pleased, glad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Glad, refreshed, confused, relieved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306" y="26064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sentences with the correct form of the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words</a:t>
            </a:r>
          </a:p>
          <a:p>
            <a:pPr algn="ctr" fontAlgn="ctr"/>
            <a:r>
              <a:rPr lang="en-US" dirty="0" smtClean="0"/>
              <a:t>.</a:t>
            </a:r>
            <a:endParaRPr lang="en-US" dirty="0"/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Airport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…………..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was full of people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She was waiting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……………….for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 mother to come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were a lot of different goods on the street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always ………………..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our house before Christmas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was hot and the sky stayed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end of the film was very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……………………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atinLnBrk="1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Terminal patiently stalls decorate cloudless unpredictable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Choose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right answer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 feel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familiar/uncertain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about this situation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 woke up late and I need to hurry up to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have/catch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my flight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 was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pouring /chilling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with rain and I soaked wet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 was really annoyed and his actions were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unpredictable/amusing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She looked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scream/refreshed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after her vacation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 voice sounds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familiar/wander.</a:t>
            </a: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Match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phrases to get the sentences</a:t>
            </a:r>
            <a:r>
              <a:rPr lang="en-US" dirty="0" smtClean="0"/>
              <a:t>.</a:t>
            </a:r>
          </a:p>
          <a:p>
            <a:pPr fontAlgn="ctr"/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16435"/>
              </p:ext>
            </p:extLst>
          </p:nvPr>
        </p:nvGraphicFramePr>
        <p:xfrm>
          <a:off x="323528" y="1844824"/>
          <a:ext cx="835292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632"/>
                <a:gridCol w="3955296"/>
              </a:tblGrid>
              <a:tr h="1565920"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en-US" sz="24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Liza was lying on the beach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She was terrified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en-US" sz="24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has been pouring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There were hundreds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The violent storm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a. and sipping juice.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b. with rain for a week.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c. of handicrafts on the stalls.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d. destroyed the village.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e. when she saw a ghost.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307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Choose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the right answer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ctr"/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more very popular carnival is the Carnival of Venice. It is held every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……1……….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. It is believed that the first Carnival was held in 1162 in the Venice Republic to celebrate the victory. People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……2…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Square.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Later in the 17th century the Carnival of Venice was an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…3…….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image of Venice. It started being really popular in the 18th century.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Nowadays, a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……4……..the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carnival of Venice each year.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carnival of Venice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…5……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masks. Traditionally a lot of people wear masks to hide their identity.</a:t>
            </a:r>
          </a:p>
          <a:p>
            <a:pPr latinLnBrk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a. year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Venice, Italy</a:t>
            </a:r>
          </a:p>
          <a:p>
            <a:pPr latinLnBrk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started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dancing in San Marco</a:t>
            </a:r>
          </a:p>
          <a:p>
            <a:pPr latinLnBrk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attempt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save the prestigious</a:t>
            </a:r>
          </a:p>
          <a:p>
            <a:pPr latinLnBrk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lot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famous people attend</a:t>
            </a:r>
          </a:p>
          <a:p>
            <a:pPr latinLnBrk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famous for its</a:t>
            </a: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36912"/>
            <a:ext cx="39950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GOOD LUCK</a:t>
            </a:r>
            <a:r>
              <a:rPr lang="ru-RU" sz="48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286</Words>
  <Application>Microsoft Office PowerPoint</Application>
  <PresentationFormat>Экран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2022-01-26T13:44:47Z</dcterms:created>
  <dcterms:modified xsi:type="dcterms:W3CDTF">2022-04-15T10:35:18Z</dcterms:modified>
</cp:coreProperties>
</file>