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0" r:id="rId5"/>
    <p:sldId id="259" r:id="rId6"/>
    <p:sldId id="266" r:id="rId7"/>
    <p:sldId id="261" r:id="rId8"/>
    <p:sldId id="265" r:id="rId9"/>
    <p:sldId id="262" r:id="rId10"/>
    <p:sldId id="263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1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8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3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6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9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6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7510-497E-4BEE-BFAA-710DF5AC3D01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215A-289D-4836-A390-CDB14168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8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в ответе за них!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Классный час </a:t>
            </a: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класс</a:t>
            </a: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Подготовила: учитель русского языка 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литературы  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Ергенинская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СОШ имени </a:t>
            </a:r>
            <a:r>
              <a:rPr lang="ru-RU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Л.О.Инджиева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Санджиева Т.Х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68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cfqufr\61293868e3e74858f90f6373a83c04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60432" cy="56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7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cfqufr\Saiga-21-1024x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" y="3212976"/>
            <a:ext cx="520490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cfqufr\35301039215_a1f7a94a71_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22" y="25963"/>
            <a:ext cx="5361895" cy="35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1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Цаган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Аав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покровитель и защитник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всего живого в степи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Подготовила: учитель русского языка и литературы МКОУ   </a:t>
            </a:r>
          </a:p>
          <a:p>
            <a:r>
              <a:rPr lang="ru-RU" dirty="0"/>
              <a:t>                                                                   «</a:t>
            </a:r>
            <a:r>
              <a:rPr lang="ru-RU" dirty="0" err="1"/>
              <a:t>Ергенинская</a:t>
            </a:r>
            <a:r>
              <a:rPr lang="ru-RU" dirty="0"/>
              <a:t> СОШ имени </a:t>
            </a:r>
            <a:r>
              <a:rPr lang="ru-RU" dirty="0" err="1"/>
              <a:t>Л.О.Инджиева</a:t>
            </a:r>
            <a:r>
              <a:rPr lang="ru-RU" dirty="0"/>
              <a:t> Санджиева Т.Х.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/>
          <a:stretch/>
        </p:blipFill>
        <p:spPr bwMode="auto">
          <a:xfrm>
            <a:off x="0" y="1556792"/>
            <a:ext cx="6136916" cy="432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67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	Слушай, что говорят другие.</a:t>
            </a:r>
          </a:p>
          <a:p>
            <a:pPr marL="0" indent="0">
              <a:buNone/>
            </a:pPr>
            <a:r>
              <a:rPr lang="ru-RU" dirty="0"/>
              <a:t>2.	Делай выводы об услышанном, задавай вопросы.</a:t>
            </a:r>
          </a:p>
          <a:p>
            <a:pPr marL="0" indent="0">
              <a:buNone/>
            </a:pPr>
            <a:r>
              <a:rPr lang="ru-RU" dirty="0"/>
              <a:t>3.	Говори спокойно ясно, только по делу.</a:t>
            </a:r>
          </a:p>
          <a:p>
            <a:pPr marL="0" indent="0">
              <a:buNone/>
            </a:pPr>
            <a:r>
              <a:rPr lang="ru-RU" dirty="0"/>
              <a:t>4.	Анализируй свою деятельность, вовремя корректируй недостатки.</a:t>
            </a:r>
          </a:p>
          <a:p>
            <a:pPr marL="0" indent="0">
              <a:buNone/>
            </a:pPr>
            <a:r>
              <a:rPr lang="ru-RU" dirty="0"/>
              <a:t>5.	Помогай товарищам, если они об этом просят.</a:t>
            </a:r>
          </a:p>
          <a:p>
            <a:pPr marL="0" indent="0">
              <a:buNone/>
            </a:pPr>
            <a:r>
              <a:rPr lang="ru-RU" dirty="0"/>
              <a:t>6.	Точно выполняй возложенную на тебя роль.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13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места обит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"/>
            <a:ext cx="6444208" cy="668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3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cfqufr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001639" cy="64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72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cfqufr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841"/>
            <a:ext cx="8554358" cy="640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18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906888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Улдис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Карлович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Кнакис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родился в 1939 году. Погиб от рук браконьеров в 1970 году. Награжден медалью «За доблестный  труд». 4 октября 1970 года ему бы исполнился всего 31 год.</a:t>
            </a:r>
          </a:p>
          <a:p>
            <a:endParaRPr lang="ru-RU" dirty="0"/>
          </a:p>
        </p:txBody>
      </p:sp>
      <p:pic>
        <p:nvPicPr>
          <p:cNvPr id="9218" name="Picture 2" descr="G:\cfqufr\knak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684803" cy="517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4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Улдис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Карлович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Кнакис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родился в 1939 году. Погиб от рук браконьеров в 1970 году. Награжден медалью «За доблестный  труд». 4 октября 1970 года ему бы исполнился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 31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cfqufr\5506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824262" cy="52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1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cfqufr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2" t="50000" r="29024"/>
          <a:stretch/>
        </p:blipFill>
        <p:spPr bwMode="auto">
          <a:xfrm>
            <a:off x="467544" y="1196752"/>
            <a:ext cx="4071777" cy="52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8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cfqufr\8490946c03176365d0bb1a510c1ef1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02" y="3068960"/>
            <a:ext cx="5288661" cy="35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cfqufr\dba9cdad57a38eed4645962dfcacbd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194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cfqufr\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r="60318" b="46357"/>
          <a:stretch/>
        </p:blipFill>
        <p:spPr bwMode="auto">
          <a:xfrm>
            <a:off x="5220072" y="-31456"/>
            <a:ext cx="2613060" cy="30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82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122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Мы в ответе за них!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Цаган Аав – покровитель и защитник  всего живого в степи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 ответе за них!</dc:title>
  <dc:creator>Тамара</dc:creator>
  <cp:lastModifiedBy>ассрсрс</cp:lastModifiedBy>
  <cp:revision>9</cp:revision>
  <dcterms:created xsi:type="dcterms:W3CDTF">2007-11-04T17:16:00Z</dcterms:created>
  <dcterms:modified xsi:type="dcterms:W3CDTF">2022-04-09T08:23:40Z</dcterms:modified>
</cp:coreProperties>
</file>