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256" r:id="rId5"/>
    <p:sldId id="266" r:id="rId6"/>
    <p:sldId id="270" r:id="rId7"/>
    <p:sldId id="271" r:id="rId8"/>
    <p:sldId id="272" r:id="rId9"/>
    <p:sldId id="273" r:id="rId10"/>
    <p:sldId id="263" r:id="rId11"/>
    <p:sldId id="264" r:id="rId12"/>
    <p:sldId id="265" r:id="rId13"/>
    <p:sldId id="274" r:id="rId14"/>
    <p:sldId id="269" r:id="rId15"/>
    <p:sldId id="257" r:id="rId16"/>
    <p:sldId id="258" r:id="rId17"/>
    <p:sldId id="259" r:id="rId18"/>
    <p:sldId id="260" r:id="rId19"/>
    <p:sldId id="278" r:id="rId20"/>
    <p:sldId id="275" r:id="rId21"/>
    <p:sldId id="262" r:id="rId22"/>
    <p:sldId id="268" r:id="rId23"/>
    <p:sldId id="276" r:id="rId24"/>
    <p:sldId id="277" r:id="rId25"/>
    <p:sldId id="267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5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BDCFA-4217-4A1B-9102-F4E044EFF97B}" type="datetimeFigureOut">
              <a:rPr lang="ru-RU" smtClean="0"/>
              <a:pPr/>
              <a:t>12.04.2022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EFFB4-CFC3-49C2-8EE4-7622C83CA6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854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BDCFA-4217-4A1B-9102-F4E044EFF97B}" type="datetimeFigureOut">
              <a:rPr lang="ru-RU" smtClean="0"/>
              <a:pPr/>
              <a:t>12.04.2022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EFFB4-CFC3-49C2-8EE4-7622C83CA6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0746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BDCFA-4217-4A1B-9102-F4E044EFF97B}" type="datetimeFigureOut">
              <a:rPr lang="ru-RU" smtClean="0"/>
              <a:pPr/>
              <a:t>12.04.2022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EFFB4-CFC3-49C2-8EE4-7622C83CA6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04062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E234CF-4495-442A-9A62-F274CAFB1669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4127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7322F2-DD07-41EF-8EF4-DC54CF28821B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5040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46740-893C-4B65-86C4-217C9082D820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8973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95034D-CA3E-4983-B320-A5A0B07EFEB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328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EF8282-18AB-4B0E-A7C0-BCFDF1598E98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966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7D8E84-8F8D-4422-B613-E0AD3047D341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8760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C639AD-B5D5-407A-BE72-5E968CA69C77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0595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D8934D-BA2A-4CE3-B756-FD5B89FA964D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069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BDCFA-4217-4A1B-9102-F4E044EFF97B}" type="datetimeFigureOut">
              <a:rPr lang="ru-RU" smtClean="0"/>
              <a:pPr/>
              <a:t>12.04.2022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EFFB4-CFC3-49C2-8EE4-7622C83CA6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50274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CD8702-A9B1-44CE-93F3-503D49D42C62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9313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486081-A807-495D-8DC7-D648942BF8E3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1632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874069-1153-4B9F-8D0A-BE7BE605E70F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5979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E234CF-4495-442A-9A62-F274CAFB1669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2364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7322F2-DD07-41EF-8EF4-DC54CF28821B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4854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46740-893C-4B65-86C4-217C9082D820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5720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95034D-CA3E-4983-B320-A5A0B07EFEB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2792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EF8282-18AB-4B0E-A7C0-BCFDF1598E98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5335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7D8E84-8F8D-4422-B613-E0AD3047D341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413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C639AD-B5D5-407A-BE72-5E968CA69C77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869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BDCFA-4217-4A1B-9102-F4E044EFF97B}" type="datetimeFigureOut">
              <a:rPr lang="ru-RU" smtClean="0"/>
              <a:pPr/>
              <a:t>12.04.2022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EFFB4-CFC3-49C2-8EE4-7622C83CA6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81858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D8934D-BA2A-4CE3-B756-FD5B89FA964D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4288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CD8702-A9B1-44CE-93F3-503D49D42C62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0873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486081-A807-495D-8DC7-D648942BF8E3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6266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874069-1153-4B9F-8D0A-BE7BE605E70F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2360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4D2B26-FD74-4D9F-BECE-AD9B0425C76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5689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50F86C-D9E2-4E10-AFA8-6939689D837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2136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ABA4DE-16A7-4CED-A393-FE3EF2B6B8A0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228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B296F6-5228-4066-9E9B-4C408FE8BB7F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8485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42AC7E-A149-406C-865C-24B2F2D8690C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6002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325EBD-4D2F-45B3-AD5C-126F2E5CA51A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208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BDCFA-4217-4A1B-9102-F4E044EFF97B}" type="datetimeFigureOut">
              <a:rPr lang="ru-RU" smtClean="0"/>
              <a:pPr/>
              <a:t>12.04.2022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EFFB4-CFC3-49C2-8EE4-7622C83CA6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15185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38B2E5-EDE1-4358-B399-55C6C7B93ABC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4559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5DA699-924E-48D8-AF70-9370E992E388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4049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5AE8ED-E1BD-4549-91CC-AF099D655838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6710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C9F6B6-4BEF-40D5-A8E4-07586BFC5ED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0886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6657EF-78ED-438E-B7F0-E9D157D40A26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078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BDCFA-4217-4A1B-9102-F4E044EFF97B}" type="datetimeFigureOut">
              <a:rPr lang="ru-RU" smtClean="0"/>
              <a:pPr/>
              <a:t>12.04.2022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EFFB4-CFC3-49C2-8EE4-7622C83CA6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2425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BDCFA-4217-4A1B-9102-F4E044EFF97B}" type="datetimeFigureOut">
              <a:rPr lang="ru-RU" smtClean="0"/>
              <a:pPr/>
              <a:t>12.04.2022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EFFB4-CFC3-49C2-8EE4-7622C83CA6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730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BDCFA-4217-4A1B-9102-F4E044EFF97B}" type="datetimeFigureOut">
              <a:rPr lang="ru-RU" smtClean="0"/>
              <a:pPr/>
              <a:t>12.04.2022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EFFB4-CFC3-49C2-8EE4-7622C83CA6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610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BDCFA-4217-4A1B-9102-F4E044EFF97B}" type="datetimeFigureOut">
              <a:rPr lang="ru-RU" smtClean="0"/>
              <a:pPr/>
              <a:t>12.04.2022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EFFB4-CFC3-49C2-8EE4-7622C83CA6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6915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BDCFA-4217-4A1B-9102-F4E044EFF97B}" type="datetimeFigureOut">
              <a:rPr lang="ru-RU" smtClean="0"/>
              <a:pPr/>
              <a:t>12.04.2022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EFFB4-CFC3-49C2-8EE4-7622C83CA6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4550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73000">
              <a:srgbClr val="92D050"/>
            </a:gs>
            <a:gs pos="100000">
              <a:srgbClr val="156B13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1BDCFA-4217-4A1B-9102-F4E044EFF97B}" type="datetimeFigureOut">
              <a:rPr lang="ru-RU" smtClean="0"/>
              <a:pPr/>
              <a:t>12.04.2022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8EFFB4-CFC3-49C2-8EE4-7622C83CA6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6254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A3CADD6-9F5F-405F-BAD7-6530300A115D}" type="slidenum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923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A3CADD6-9F5F-405F-BAD7-6530300A115D}" type="slidenum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601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38F1F28-6BCC-460F-9357-49D90E2F2F8A}" type="slidenum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007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file:///C:\Users\&#1040;&#1076;&#1084;&#1080;&#1085;\Desktop\&#1091;&#1088;&#1086;&#1082;\nebesa1\Adagio.mp3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560" y="548680"/>
            <a:ext cx="7449668" cy="215443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8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КЛАССНЫЙ ЧАС:</a:t>
            </a:r>
          </a:p>
          <a:p>
            <a:pPr algn="ctr"/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15616" y="2447023"/>
            <a:ext cx="6264695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8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«</a:t>
            </a:r>
            <a:r>
              <a:rPr lang="ru-RU" sz="8000" b="1" cap="all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Сохраним планету!».</a:t>
            </a:r>
            <a:endParaRPr lang="ru-RU" sz="80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43074" y="6093296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Классный час в 5 классе 2015-2015 </a:t>
            </a:r>
            <a:r>
              <a:rPr lang="ru-RU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уч.год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учитель Санджиева Т.Х.</a:t>
            </a: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01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6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" t="1057" r="1270" b="1907"/>
          <a:stretch/>
        </p:blipFill>
        <p:spPr bwMode="auto">
          <a:xfrm>
            <a:off x="156754" y="188641"/>
            <a:ext cx="8725989" cy="6146846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021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 descr="224219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46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свалка у дороги\0203201340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90"/>
          <a:stretch/>
        </p:blipFill>
        <p:spPr bwMode="auto">
          <a:xfrm rot="5400000">
            <a:off x="602085" y="513532"/>
            <a:ext cx="6857997" cy="583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638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F:\свалка у дороги\020320134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51" y="116633"/>
            <a:ext cx="8832982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779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F:\свалка у дороги\020320134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52" y="133842"/>
            <a:ext cx="8810036" cy="660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272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F:\свалка у дороги\020320134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60" y="188640"/>
            <a:ext cx="8738029" cy="6553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232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E:\клас час конкурс\IMG_20180928_1630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0"/>
            <a:ext cx="4968552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73818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332656"/>
            <a:ext cx="8640960" cy="6264696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chemeClr val="accent2">
                    <a:lumMod val="50000"/>
                  </a:schemeClr>
                </a:solidFill>
              </a:rPr>
              <a:t>Говорят, что жить стало хуже: грязный воздух и нечем дышать</a:t>
            </a:r>
          </a:p>
          <a:p>
            <a:r>
              <a:rPr lang="ru-RU" sz="4000" dirty="0">
                <a:solidFill>
                  <a:schemeClr val="accent2">
                    <a:lumMod val="50000"/>
                  </a:schemeClr>
                </a:solidFill>
              </a:rPr>
              <a:t>Говорят, что продуктов чистых – днем с огнем уж не сыскать!</a:t>
            </a:r>
          </a:p>
          <a:p>
            <a:r>
              <a:rPr lang="ru-RU" sz="4000" dirty="0">
                <a:solidFill>
                  <a:schemeClr val="accent2">
                    <a:lumMod val="50000"/>
                  </a:schemeClr>
                </a:solidFill>
              </a:rPr>
              <a:t>Может это, конечно, верно, но только все мы должны понять,</a:t>
            </a:r>
          </a:p>
          <a:p>
            <a:r>
              <a:rPr lang="ru-RU" sz="4000" dirty="0">
                <a:solidFill>
                  <a:schemeClr val="accent2">
                    <a:lumMod val="50000"/>
                  </a:schemeClr>
                </a:solidFill>
              </a:rPr>
              <a:t>Что здоровье своей планеты, люди сами должны спасать!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24935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F:\О чистоте клас час\201509A0\140920159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4" y="260648"/>
            <a:ext cx="8448940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93029" y="1047380"/>
            <a:ext cx="7107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такой бак можно обнаружить в каждом дворе !</a:t>
            </a:r>
            <a:r>
              <a:rPr lang="ru-RU" dirty="0" smtClean="0"/>
              <a:t>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046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 descr="images (34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59013"/>
            <a:ext cx="4419600" cy="337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322263" y="0"/>
            <a:ext cx="84836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4000" b="1" i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Ежегодно в мире выбрасывается </a:t>
            </a:r>
          </a:p>
          <a:p>
            <a:pPr algn="ctr"/>
            <a:r>
              <a:rPr lang="ru-RU" sz="4000" b="1" i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4 триллиона пластиковых пакетов!</a:t>
            </a:r>
          </a:p>
        </p:txBody>
      </p:sp>
      <p:pic>
        <p:nvPicPr>
          <p:cNvPr id="1026" name="Picture 2" descr="C:\Users\1\Desktop\2209201596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6" t="3961" r="14585" b="2844"/>
          <a:stretch/>
        </p:blipFill>
        <p:spPr bwMode="auto">
          <a:xfrm rot="5400000" flipV="1">
            <a:off x="5017919" y="2125015"/>
            <a:ext cx="3928105" cy="364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02015" y="5993575"/>
            <a:ext cx="3803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Этот пакет изготовлен из экологически безвредного волокна</a:t>
            </a:r>
            <a:endParaRPr lang="ru-RU" dirty="0">
              <a:solidFill>
                <a:schemeClr val="accent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479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304800"/>
            <a:ext cx="7772400" cy="1470025"/>
          </a:xfrm>
        </p:spPr>
        <p:txBody>
          <a:bodyPr/>
          <a:lstStyle/>
          <a:p>
            <a:r>
              <a:rPr lang="ru-RU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Я – житель планеты Земля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638800" y="2362200"/>
            <a:ext cx="3733800" cy="1752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36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На планете Земля живёт около 7 миллиардов человек </a:t>
            </a:r>
          </a:p>
        </p:txBody>
      </p:sp>
      <p:pic>
        <p:nvPicPr>
          <p:cNvPr id="5124" name="Picture 4" descr="0022-031-Nasha-planeta-zemlj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52600"/>
            <a:ext cx="53340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4737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Русский язык\Мои документы\Фото\DSC022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85916" y="-13216054"/>
            <a:ext cx="9398065" cy="5286412"/>
          </a:xfrm>
          <a:prstGeom prst="rect">
            <a:avLst/>
          </a:prstGeom>
          <a:noFill/>
        </p:spPr>
      </p:pic>
      <p:pic>
        <p:nvPicPr>
          <p:cNvPr id="1027" name="Picture 3" descr="C:\Documents and Settings\Русский язык\Мои документы\Фото\DSC0222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8435"/>
          <a:stretch>
            <a:fillRect/>
          </a:stretch>
        </p:blipFill>
        <p:spPr bwMode="auto">
          <a:xfrm>
            <a:off x="334576" y="571480"/>
            <a:ext cx="8809424" cy="54118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Русский язык\Мои документы\Фото\DSC022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8794" r="16456"/>
          <a:stretch>
            <a:fillRect/>
          </a:stretch>
        </p:blipFill>
        <p:spPr bwMode="auto">
          <a:xfrm>
            <a:off x="0" y="176784"/>
            <a:ext cx="8858280" cy="66658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9" y="6005"/>
            <a:ext cx="8892481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36567" y="4653136"/>
            <a:ext cx="437344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Мы -за чистый поселок!</a:t>
            </a:r>
          </a:p>
          <a:p>
            <a:r>
              <a:rPr lang="ru-RU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Мы- за чистую степь! </a:t>
            </a:r>
          </a:p>
          <a:p>
            <a:r>
              <a:rPr lang="ru-RU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Мы – за чистую планету! </a:t>
            </a:r>
          </a:p>
          <a:p>
            <a:r>
              <a:rPr lang="ru-RU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Земля –наш дом!</a:t>
            </a:r>
            <a:endParaRPr lang="ru-RU" sz="28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62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G:\для пре\3d_landscapes_0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00" y="4706"/>
            <a:ext cx="8985936" cy="6741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76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G:\для пре\3d_landscapes_04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1" t="6666" b="9528"/>
          <a:stretch/>
        </p:blipFill>
        <p:spPr bwMode="auto">
          <a:xfrm>
            <a:off x="-110622" y="188640"/>
            <a:ext cx="9252015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58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1" y="0"/>
            <a:ext cx="8951383" cy="671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095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G:\Изображение 0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9" y="0"/>
            <a:ext cx="91433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314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60000"/>
                <a:lumOff val="40000"/>
              </a:schemeClr>
            </a:gs>
            <a:gs pos="89000">
              <a:schemeClr val="accent5">
                <a:lumMod val="75000"/>
              </a:schemeClr>
            </a:gs>
            <a:gs pos="100000">
              <a:srgbClr val="156B13"/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6" descr="st_ex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685800"/>
            <a:ext cx="3719513" cy="5867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838200"/>
            <a:ext cx="82296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ru-RU" sz="3200" b="1">
                <a:solidFill>
                  <a:srgbClr val="FF00FF"/>
                </a:solidFill>
              </a:rPr>
              <a:t>Антуан де Сент</a:t>
            </a:r>
            <a:br>
              <a:rPr lang="ru-RU" sz="3200" b="1">
                <a:solidFill>
                  <a:srgbClr val="FF00FF"/>
                </a:solidFill>
              </a:rPr>
            </a:br>
            <a:r>
              <a:rPr lang="ru-RU" sz="3200" b="1">
                <a:solidFill>
                  <a:srgbClr val="FF00FF"/>
                </a:solidFill>
              </a:rPr>
              <a:t> – Экзюпери</a:t>
            </a:r>
            <a:br>
              <a:rPr lang="ru-RU" sz="3200" b="1">
                <a:solidFill>
                  <a:srgbClr val="FF00FF"/>
                </a:solidFill>
              </a:rPr>
            </a:br>
            <a:r>
              <a:rPr lang="ru-RU" sz="3200" b="1">
                <a:solidFill>
                  <a:srgbClr val="FF00FF"/>
                </a:solidFill>
              </a:rPr>
              <a:t>«Маленький принц»</a:t>
            </a:r>
          </a:p>
        </p:txBody>
      </p:sp>
      <p:pic>
        <p:nvPicPr>
          <p:cNvPr id="13317" name="Picture 5" descr="Рисунок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362200"/>
            <a:ext cx="37973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602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6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5" descr="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05000"/>
            <a:ext cx="53340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Rectangle 7"/>
          <p:cNvSpPr>
            <a:spLocks noGrp="1" noChangeArrowheads="1"/>
          </p:cNvSpPr>
          <p:nvPr>
            <p:ph type="ctrTitle"/>
          </p:nvPr>
        </p:nvSpPr>
        <p:spPr>
          <a:xfrm>
            <a:off x="152400" y="304800"/>
            <a:ext cx="8763000" cy="1470025"/>
          </a:xfrm>
        </p:spPr>
        <p:txBody>
          <a:bodyPr/>
          <a:lstStyle/>
          <a:p>
            <a:r>
              <a:rPr lang="ru-RU" sz="2800" b="1">
                <a:solidFill>
                  <a:srgbClr val="FFFF00"/>
                </a:solidFill>
              </a:rPr>
              <a:t>«Есть такое твердое правило: встал поутру, умылся, привел себя в порядок — и сразу же приведи в порядок свою планету» </a:t>
            </a:r>
          </a:p>
        </p:txBody>
      </p:sp>
      <p:sp>
        <p:nvSpPr>
          <p:cNvPr id="7176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2514600" y="5562600"/>
            <a:ext cx="6400800" cy="1752600"/>
          </a:xfrm>
        </p:spPr>
        <p:txBody>
          <a:bodyPr/>
          <a:lstStyle/>
          <a:p>
            <a:endParaRPr lang="ru-RU" b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92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362200"/>
            <a:ext cx="8534400" cy="1143000"/>
          </a:xfrm>
        </p:spPr>
        <p:txBody>
          <a:bodyPr/>
          <a:lstStyle/>
          <a:p>
            <a:pPr algn="l"/>
            <a:r>
              <a:rPr lang="ru-RU" sz="4000" b="1">
                <a:solidFill>
                  <a:srgbClr val="FFFF00"/>
                </a:solidFill>
              </a:rPr>
              <a:t>«Если планета </a:t>
            </a:r>
            <a:br>
              <a:rPr lang="ru-RU" sz="4000" b="1">
                <a:solidFill>
                  <a:srgbClr val="FFFF00"/>
                </a:solidFill>
              </a:rPr>
            </a:br>
            <a:r>
              <a:rPr lang="ru-RU" sz="4000" b="1">
                <a:solidFill>
                  <a:srgbClr val="FFFF00"/>
                </a:solidFill>
              </a:rPr>
              <a:t>маленькая, </a:t>
            </a:r>
            <a:br>
              <a:rPr lang="ru-RU" sz="4000" b="1">
                <a:solidFill>
                  <a:srgbClr val="FFFF00"/>
                </a:solidFill>
              </a:rPr>
            </a:br>
            <a:r>
              <a:rPr lang="ru-RU" sz="4000" b="1">
                <a:solidFill>
                  <a:srgbClr val="FFFF00"/>
                </a:solidFill>
              </a:rPr>
              <a:t>а баобабов </a:t>
            </a:r>
            <a:br>
              <a:rPr lang="ru-RU" sz="4000" b="1">
                <a:solidFill>
                  <a:srgbClr val="FFFF00"/>
                </a:solidFill>
              </a:rPr>
            </a:br>
            <a:r>
              <a:rPr lang="ru-RU" sz="4000" b="1">
                <a:solidFill>
                  <a:srgbClr val="FFFF00"/>
                </a:solidFill>
              </a:rPr>
              <a:t>очень много, </a:t>
            </a:r>
            <a:br>
              <a:rPr lang="ru-RU" sz="4000" b="1">
                <a:solidFill>
                  <a:srgbClr val="FFFF00"/>
                </a:solidFill>
              </a:rPr>
            </a:br>
            <a:r>
              <a:rPr lang="ru-RU" sz="4000" b="1">
                <a:solidFill>
                  <a:srgbClr val="FFFF00"/>
                </a:solidFill>
              </a:rPr>
              <a:t>они разорвут</a:t>
            </a:r>
            <a:br>
              <a:rPr lang="ru-RU" sz="4000" b="1">
                <a:solidFill>
                  <a:srgbClr val="FFFF00"/>
                </a:solidFill>
              </a:rPr>
            </a:br>
            <a:r>
              <a:rPr lang="ru-RU" sz="4000" b="1">
                <a:solidFill>
                  <a:srgbClr val="FFFF00"/>
                </a:solidFill>
              </a:rPr>
              <a:t> её на клочки»</a:t>
            </a:r>
            <a:br>
              <a:rPr lang="ru-RU" sz="4000" b="1">
                <a:solidFill>
                  <a:srgbClr val="FFFF00"/>
                </a:solidFill>
              </a:rPr>
            </a:br>
            <a:r>
              <a:rPr lang="ru-RU" sz="4000" b="1">
                <a:solidFill>
                  <a:srgbClr val="FFFF00"/>
                </a:solidFill>
              </a:rPr>
              <a:t/>
            </a:r>
            <a:br>
              <a:rPr lang="ru-RU" sz="4000" b="1">
                <a:solidFill>
                  <a:srgbClr val="FFFF00"/>
                </a:solidFill>
              </a:rPr>
            </a:br>
            <a:r>
              <a:rPr lang="ru-RU" sz="4000" b="1">
                <a:solidFill>
                  <a:srgbClr val="FFFF00"/>
                </a:solidFill>
              </a:rPr>
              <a:t/>
            </a:r>
            <a:br>
              <a:rPr lang="ru-RU" sz="4000" b="1">
                <a:solidFill>
                  <a:srgbClr val="FFFF00"/>
                </a:solidFill>
              </a:rPr>
            </a:br>
            <a:r>
              <a:rPr lang="ru-RU" sz="2400" b="1">
                <a:solidFill>
                  <a:schemeClr val="bg1"/>
                </a:solidFill>
              </a:rPr>
              <a:t>Как ты сам приводишь в </a:t>
            </a:r>
            <a:br>
              <a:rPr lang="ru-RU" sz="2400" b="1">
                <a:solidFill>
                  <a:schemeClr val="bg1"/>
                </a:solidFill>
              </a:rPr>
            </a:br>
            <a:r>
              <a:rPr lang="ru-RU" sz="2400" b="1">
                <a:solidFill>
                  <a:schemeClr val="bg1"/>
                </a:solidFill>
              </a:rPr>
              <a:t>порядок свою планету?</a:t>
            </a:r>
            <a:br>
              <a:rPr lang="ru-RU" sz="2400" b="1">
                <a:solidFill>
                  <a:schemeClr val="bg1"/>
                </a:solidFill>
              </a:rPr>
            </a:br>
            <a:endParaRPr lang="ru-RU" sz="2400" b="1">
              <a:solidFill>
                <a:schemeClr val="bg1"/>
              </a:solidFill>
            </a:endParaRPr>
          </a:p>
        </p:txBody>
      </p:sp>
      <p:pic>
        <p:nvPicPr>
          <p:cNvPr id="15365" name="Picture 5" descr="М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73513" y="152400"/>
            <a:ext cx="5170487" cy="6477000"/>
          </a:xfrm>
          <a:noFill/>
          <a:ln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Adagio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23926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3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3593" fill="hold"/>
                                        <p:tgtEl>
                                          <p:spTgt spid="153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8"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36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160</Words>
  <Application>Microsoft Office PowerPoint</Application>
  <PresentationFormat>Экран (4:3)</PresentationFormat>
  <Paragraphs>20</Paragraphs>
  <Slides>22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Тема Office</vt:lpstr>
      <vt:lpstr>Оформление по умолчанию</vt:lpstr>
      <vt:lpstr>1_Оформление по умолчанию</vt:lpstr>
      <vt:lpstr>2_Оформление по умолчанию</vt:lpstr>
      <vt:lpstr>Презентация PowerPoint</vt:lpstr>
      <vt:lpstr>Я – житель планеты Земля</vt:lpstr>
      <vt:lpstr>Презентация PowerPoint</vt:lpstr>
      <vt:lpstr>Презентация PowerPoint</vt:lpstr>
      <vt:lpstr>Презентация PowerPoint</vt:lpstr>
      <vt:lpstr>Презентация PowerPoint</vt:lpstr>
      <vt:lpstr>Антуан де Сент  – Экзюпери «Маленький принц»</vt:lpstr>
      <vt:lpstr>«Есть такое твердое правило: встал поутру, умылся, привел себя в порядок — и сразу же приведи в порядок свою планету» </vt:lpstr>
      <vt:lpstr>«Если планета  маленькая,  а баобабов  очень много,  они разорвут  её на клочки»   Как ты сам приводишь в  порядок свою планету?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Надежда Пронская</cp:lastModifiedBy>
  <cp:revision>26</cp:revision>
  <dcterms:created xsi:type="dcterms:W3CDTF">2007-11-01T06:28:08Z</dcterms:created>
  <dcterms:modified xsi:type="dcterms:W3CDTF">2022-04-12T11:21:17Z</dcterms:modified>
</cp:coreProperties>
</file>