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56E6-60D8-410E-A63A-4C4F2DF2020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EFB9-D3A1-48D6-98B7-00D4FBC96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9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56E6-60D8-410E-A63A-4C4F2DF20203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EFB9-D3A1-48D6-98B7-00D4FBC96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mamonova-nfdou12.edumsko.ru/folders/post/233079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 кв 12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дс кв 12</a:t>
            </a:r>
            <a:br>
              <a:rPr lang="ru-RU" sz="20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Наро-Фоминская СОШ № 3 СУИОП</a:t>
            </a:r>
            <a:br>
              <a:rPr lang="ru-RU" sz="2200" b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«Арт-проект: </a:t>
            </a:r>
            <a:b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«Сказочный мир </a:t>
            </a:r>
            <a:br>
              <a:rPr lang="ru-RU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 Васнецова В.М.</a:t>
            </a:r>
            <a:r>
              <a:rPr lang="ru-RU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совместном творческом полете».</a:t>
            </a:r>
            <a:br>
              <a:rPr lang="ru-RU" sz="27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5.Царевна- Лягушка </a:t>
            </a:r>
            <a:b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(1901-1918,холст, масло)</a:t>
            </a:r>
            <a:b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https://mamonova-nfdou12.edumsko.ru/folders/post/2334076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6.Ковер-самолет </a:t>
            </a:r>
            <a:b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(1880,холст, масло. 165х297)</a:t>
            </a:r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https://mamonova-nfdou12.edumsko.ru/folders/post/2335272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Песнь радости и печали</a:t>
            </a:r>
            <a:r>
              <a:rPr lang="ru-RU" sz="26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Сирин и Алконост </a:t>
            </a:r>
            <a:b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(1896,холст, масло. 133х250)</a:t>
            </a:r>
            <a:b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https://mamonova-nfdou12.edumsko.ru/folders/post/2343993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7.Три царевны подземного царства </a:t>
            </a:r>
            <a:b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(1881,холст, масло. 152,7х165,2)</a:t>
            </a:r>
            <a:b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https://mamonova-nfdou12.edumsko.ru/folders/post/2343928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8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Несмеяна-царевна </a:t>
            </a:r>
            <a:r>
              <a:rPr lang="ru-RU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(1916-1926,холст, масло. 262 х 190)</a:t>
            </a:r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https://mamonova-nfdou12.edumsko.ru/folders/post/2335274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0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10.Гусляры</a:t>
            </a:r>
            <a:r>
              <a:rPr lang="en-US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1899 г. The Perm Art Gallery, Пермь</a:t>
            </a: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https://mamonova-nfdou12.edumsko.ru/folders/post/2462050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9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Спящая царевна</a:t>
            </a:r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1900-1926 г.,холст, масло. 214 x 452 см. Дом-музей В.М.Васнецова, Москва)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https://mamonova-nfdou12.edumsko.ru/folders/post/2462170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3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</a:t>
            </a:r>
            <a: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https://mamonova-nfdou12.edumsko.ru/folders/post/2334225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smtClean="0"/>
              <a:t> </a:t>
            </a:r>
            <a: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проекта</a:t>
            </a:r>
            <a:endParaRPr lang="ru-RU" sz="26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2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Художник     Васнецов В.М .     (1848-1926г.)</a:t>
            </a:r>
            <a:b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https://mamonova-nfdou12.edumsko.ru/folders/post/2330793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https://mamonova-nfdou12.edumsko.ru/folders/post/2456245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8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          </a:t>
            </a: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 с картинами В.М.Васнецова</a:t>
            </a:r>
            <a:endParaRPr lang="ru-RU" sz="29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Прикоснись к прекрасному!!!</a:t>
            </a:r>
            <a:endParaRPr lang="ru-RU" sz="26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26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проекта</a:t>
            </a:r>
            <a:endParaRPr lang="ru-RU" sz="2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0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b="1" smtClean="0">
                <a:solidFill>
                  <a:srgbClr val="F0AD00"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endParaRPr lang="ru-RU" sz="2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1.Богатыри (Три богатыря) </a:t>
            </a:r>
            <a:b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(1898, холст, масло. 295,3x446</a:t>
            </a:r>
            <a: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https://mamonova-nfdou12.edumsko.ru/folders/post/2334225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0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2.Иван-царевич на Сером Волке</a:t>
            </a:r>
            <a:b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(1889,холст, масло)</a:t>
            </a:r>
            <a:b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249х187</a:t>
            </a:r>
            <a:r>
              <a:rPr lang="en-US" sz="20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https://mamonova-nfdou12.edumsko.ru/folders/post/2343533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8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z="29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Аленушка </a:t>
            </a:r>
            <a:b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(1881,холст, масло. 173х121)</a:t>
            </a:r>
            <a: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https://mamonova-nfdou12.edumsko.ru/folders/post/2343532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7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4.Снегурочка </a:t>
            </a:r>
            <a:b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(1899,холст, масло. 116х80)</a:t>
            </a:r>
            <a:r>
              <a:rPr lang="ru-RU" sz="22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https://mamonova-nfdou12.edumsko.ru/folders/post/2334077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15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Муниципальное автономное дошкольное образовательное учреждение дс кв 12      МАДОУ дс кв 12 МАОУ Наро-Фоминская СОШ № 3 СУИОП Тема:  «Арт-проект:  «Сказочный мир  художника Васнецова В.М. В совместном творческом полете».  </vt:lpstr>
      <vt:lpstr>          Художник     Васнецов В.М .     (1848-1926г.) https://mamonova-nfdou12.edumsko.ru/folders/post/2330793 https://mamonova-nfdou12.edumsko.ru/folders/post/2456245</vt:lpstr>
      <vt:lpstr>Презентация PowerPoint</vt:lpstr>
      <vt:lpstr> Цель  проекта</vt:lpstr>
      <vt:lpstr>Планируемый результат</vt:lpstr>
      <vt:lpstr>    1.Богатыри (Три богатыря)  (1898, холст, масло. 295,3x446) https://mamonova-nfdou12.edumsko.ru/folders/post/2334225</vt:lpstr>
      <vt:lpstr>               2.Иван-царевич на Сером Волке (1889,холст, масло) 249х187https://mamonova-nfdou12.edumsko.ru/folders/post/2343533</vt:lpstr>
      <vt:lpstr> 3.Аленушка  (1881,холст, масло. 173х121) https://mamonova-nfdou12.edumsko.ru/folders/post/2343532</vt:lpstr>
      <vt:lpstr>   4.Снегурочка  (1899,холст, масло. 116х80) https://mamonova-nfdou12.edumsko.ru/folders/post/2334077 </vt:lpstr>
      <vt:lpstr>5.Царевна- Лягушка  (1901-1918,холст, масло) https://mamonova-nfdou12.edumsko.ru/folders/post/2334076</vt:lpstr>
      <vt:lpstr>  6.Ковер-самолет  (1880,холст, масло. 165х297) https://mamonova-nfdou12.edumsko.ru/folders/post/2335272</vt:lpstr>
      <vt:lpstr>7. Песнь радости и печали. Сирин и Алконост  (1896,холст, масло. 133х250) https://mamonova-nfdou12.edumsko.ru/folders/post/2343993</vt:lpstr>
      <vt:lpstr>7.Три царевны подземного царства  (1881,холст, масло. 152,7х165,2) https://mamonova-nfdou12.edumsko.ru/folders/post/2343928</vt:lpstr>
      <vt:lpstr>9. Несмеяна-царевна  (1916-1926,холст, масло. 262 х 190) https://mamonova-nfdou12.edumsko.ru/folders/post/2335274</vt:lpstr>
      <vt:lpstr>10.Гусляры (1899 г. The Perm Art Gallery, Пермь) https://mamonova-nfdou12.edumsko.ru/folders/post/2462050</vt:lpstr>
      <vt:lpstr>   11. Спящая царевна (1900-1926 г.,холст, масло. 214 x 452 см. Дом-музей В.М.Васнецова, Москва) https://mamonova-nfdou12.edumsko.ru/folders/post/2462170</vt:lpstr>
      <vt:lpstr>Алгоритм действий пример: https://mamonova-nfdou12.edumsko.ru/folders/post/2334225</vt:lpstr>
      <vt:lpstr> Этапы  проекта</vt:lpstr>
      <vt:lpstr>Презентация PowerPoint</vt:lpstr>
      <vt:lpstr>           Музеи с картинами В.М.Васнецова</vt:lpstr>
      <vt:lpstr>         Прикоснись к прекрасному!!!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Муниципальное автономное дошкольное образовательное учреждение дс кв 12      МАДОУ дс кв 12 МАОУ Наро-Фоминская СОШ № 3 СУИОП Тема:  «Арт-проект:  «Сказочный мир  художника Васнецова В.М. В совместном творческом полете».  </dc:title>
  <dc:creator>User</dc:creator>
  <cp:lastModifiedBy>User</cp:lastModifiedBy>
  <cp:revision>1</cp:revision>
  <dcterms:created xsi:type="dcterms:W3CDTF">2022-02-02T17:44:07Z</dcterms:created>
  <dcterms:modified xsi:type="dcterms:W3CDTF">2022-02-02T17:44:07Z</dcterms:modified>
</cp:coreProperties>
</file>