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74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3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1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9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2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54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21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8BA7-5224-4932-9976-25B04F24841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AC2A-3D00-4E76-B6B9-3680A8D31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/>
          </p:cNvSpPr>
          <p:nvPr/>
        </p:nvSpPr>
        <p:spPr>
          <a:xfrm>
            <a:off x="6005" y="240630"/>
            <a:ext cx="9144000" cy="11001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t"/>
            <a:r>
              <a:rPr lang="ru-RU" sz="4000" dirty="0" smtClean="0"/>
              <a:t>Командная самооценка </a:t>
            </a:r>
            <a:r>
              <a:rPr lang="ru-RU" sz="4000" dirty="0"/>
              <a:t>результата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полнота </a:t>
            </a:r>
            <a:r>
              <a:rPr lang="ru-RU" b="1" dirty="0"/>
              <a:t>представления информации о достоинствах и недостатках технологий создания текстового документа;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качество </a:t>
            </a:r>
            <a:r>
              <a:rPr lang="ru-RU" b="1" dirty="0"/>
              <a:t>описания </a:t>
            </a:r>
            <a:r>
              <a:rPr lang="ru-RU" i="1" dirty="0"/>
              <a:t>(понятность, однозначность формулировок,  структурная упорядоченность, стиль изложения, грамотность);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самостоятельность </a:t>
            </a:r>
            <a:r>
              <a:rPr lang="ru-RU" b="1" dirty="0"/>
              <a:t>применения технологии оцифровки документа;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наглядность </a:t>
            </a:r>
            <a:r>
              <a:rPr lang="ru-RU" i="1" dirty="0"/>
              <a:t>(авторский </a:t>
            </a:r>
            <a:r>
              <a:rPr lang="ru-RU" i="1" dirty="0" smtClean="0"/>
              <a:t>стиль, </a:t>
            </a:r>
            <a:r>
              <a:rPr lang="ru-RU" i="1" dirty="0"/>
              <a:t>оригинальность, гармония цвета);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качество </a:t>
            </a:r>
            <a:r>
              <a:rPr lang="ru-RU" b="1" dirty="0"/>
              <a:t>защиты </a:t>
            </a:r>
            <a:r>
              <a:rPr lang="ru-RU" i="1" dirty="0"/>
              <a:t>(владение материалом, взаимодействие с членами команды, ответы на вопросы).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1125905"/>
            <a:ext cx="8928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Максимальная оценка по каждому критерию не превышает </a:t>
            </a:r>
            <a:r>
              <a:rPr lang="ru-RU" sz="2200" b="1">
                <a:solidFill>
                  <a:srgbClr val="FF0000"/>
                </a:solidFill>
              </a:rPr>
              <a:t>2 </a:t>
            </a:r>
            <a:r>
              <a:rPr lang="ru-RU" sz="2200" b="1" smtClean="0">
                <a:solidFill>
                  <a:srgbClr val="FF0000"/>
                </a:solidFill>
              </a:rPr>
              <a:t>балла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3"/>
    </mc:Choice>
    <mc:Fallback xmlns="">
      <p:transition spd="slow" advTm="353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2017-03-29T12:14:02Z</dcterms:created>
  <dcterms:modified xsi:type="dcterms:W3CDTF">2017-03-29T14:39:39Z</dcterms:modified>
</cp:coreProperties>
</file>