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E0CAB-B47B-45FF-895E-A8A23CE6B8E5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65B6-BEAA-40B8-8FFC-3350C5FBE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4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65B6-BEAA-40B8-8FFC-3350C5FBEE8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7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12CC-F0BB-470B-AB2D-FC97C408735E}" type="datetimeFigureOut">
              <a:rPr lang="ru-RU" smtClean="0"/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6C83-1272-4492-9CA2-8093A684D2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1426" y="2130425"/>
            <a:ext cx="4767038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Речевые фигуры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тропы в произведениях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А. С. Пушкина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Documents and Settings\Admin\Рабочий стол\пушкин1\image0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3513882" cy="3961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8" y="566124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МКОУ ЕСОШ Санджиева Т.Х.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23622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Театр уж полон; ложи блещут;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Партер и кресла, все кипит.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(Евгений Онегин  глава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1148" y="3629054"/>
            <a:ext cx="2835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Шереметьев благородный,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Брюс,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Боур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Репнин,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счастья баловень безродный,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Полудержавный властелин.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(Поэма «Полтава» песнь 3)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4005064"/>
            <a:ext cx="2602632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Гвоздин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хозяин превосходный,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Владелец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нищих мужиков.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(Евгений Онегин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293097"/>
            <a:ext cx="1872208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ирония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человек! 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властвует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мгновенье,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раб молвы, сомнений и страстей;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Простим ему неправое гоненье: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взял Париж, он основал Лицей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(Стих. «19 октября»)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221088"/>
            <a:ext cx="2880320" cy="1112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Гремят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отдвинутые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стулья;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Толпа в гостиную валит;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Так пчел из лакомого улья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 ниву шумный рой летит.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(«Евгений Онегин»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4725144"/>
            <a:ext cx="2242592" cy="8640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131024" cy="32263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пришел,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кудрявый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наш певец,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 огнем в очах, с гитарой сладкогласной.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(Стих. «19 октября»)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437112"/>
            <a:ext cx="2952328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 как сельские циклопы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медлительным огнем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Российским лечат молотком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Изделье легкое Европы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«Евгений Онегин»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4293096"/>
            <a:ext cx="2592288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72819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 раб судьбу благословил.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«Анчар»)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3501007"/>
            <a:ext cx="2376264" cy="100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путешествия ему,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все на свете, надоели,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Он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возвратился и попал,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Чацкий, с корабля на бал. 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(Евгений Онегин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4293097"/>
            <a:ext cx="2520280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Суровый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презирал сонета;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нем жар любви Петрарка изливал;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Игру его любил творец Макбета;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скорбну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мысль Камоэнс облекал.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(Сонет)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3933057"/>
            <a:ext cx="3024336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М.Горький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поэзии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А.С.Пушкина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Полнозвучные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строки стихов запоминались удивительно легко, украшая празднично все, о чем говорили они; это делало меня счастливым, жизнь мою – легкой и приятной, стихи звучали, как благовест новой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pPr marL="0" indent="0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09634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 в том покое поселился,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Где деревенский старожил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Лет сорок с ключницей бранился,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окно смотрел и мух давил.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(«Евгений Онегин»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221089"/>
            <a:ext cx="2520280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5896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Подруга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думы праздной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чернильница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моя;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Мой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век однообразный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тобой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украсил я. 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«К моей чернильнице»)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437112"/>
            <a:ext cx="2304256" cy="720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87220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 все глядим в Наполеоны.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(«Евгений Онегин»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4077072"/>
            <a:ext cx="2170584" cy="720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72819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 флаги в гости будут к нам.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Поэма «Медный всадник»)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3861049"/>
            <a:ext cx="2520280" cy="7920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день настал. Встаёт с одра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Мазепа, сей страдалец хилый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труп живой, ещё вчера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Стонавший слабо над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могилой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(Поэма «Полтава» песня третья)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4437112"/>
            <a:ext cx="2674640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Оксюморон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2263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Но мне ли, мне ль, любимцу государя…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Но смерть…но власть…но бедствия   народны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(Поэма «Борис Годунов» часть 8 )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4077073"/>
            <a:ext cx="2664296" cy="1080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умолчание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56784" cy="257829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Пирует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Петр.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горд, и ясен,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славы полон взор его.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царский пир его прекрасен.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3933056"/>
            <a:ext cx="2386608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Нева вздувалась и ревела, котлом клокоча и клубясь.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(Поэма «Медный всадник»)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4437113"/>
            <a:ext cx="3384376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олицетворение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Петербург неугомонный уж барабаном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пробужден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(«Евгений Онегин» глава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149081"/>
            <a:ext cx="2808312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Люблю я пышное природы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увяданье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«Осень»)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4005064"/>
            <a:ext cx="2736304" cy="9361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2359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Сменит </a:t>
            </a: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не раз младая дева</a:t>
            </a:r>
            <a:br>
              <a:rPr lang="ru-RU" sz="5700" dirty="0">
                <a:latin typeface="Times New Roman" pitchFamily="18" charset="0"/>
                <a:cs typeface="Times New Roman" pitchFamily="18" charset="0"/>
              </a:rPr>
            </a:b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Мечтами легкие мечты;</a:t>
            </a:r>
            <a:br>
              <a:rPr lang="ru-RU" sz="5700" dirty="0">
                <a:latin typeface="Times New Roman" pitchFamily="18" charset="0"/>
                <a:cs typeface="Times New Roman" pitchFamily="18" charset="0"/>
              </a:rPr>
            </a:b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Так дерево свои листы</a:t>
            </a:r>
            <a:br>
              <a:rPr lang="ru-RU" sz="5700" dirty="0">
                <a:latin typeface="Times New Roman" pitchFamily="18" charset="0"/>
                <a:cs typeface="Times New Roman" pitchFamily="18" charset="0"/>
              </a:rPr>
            </a:b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Меняет с каждою весною. </a:t>
            </a:r>
            <a:endParaRPr lang="ru-RU" sz="5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     («Евгений Онегин» глава </a:t>
            </a: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714884"/>
            <a:ext cx="28632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964488" cy="265030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Приветствую тебя, пустынный уголок,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Приют спокойствия, трудов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вдохновенья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«Деревня»)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4509120"/>
            <a:ext cx="4896544" cy="6568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Риторическое обращение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Игру его любил творец Макбета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Сонет)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149080"/>
            <a:ext cx="2530624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Нет, не пошла Москва моя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К нему с повинной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головою.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 «Евгений Онегин» глава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4653136"/>
            <a:ext cx="2530624" cy="7486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632848" cy="28803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Навек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меня возьмёт,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Когда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навек уснёт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Перо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моя отрада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«К моей чернильнице»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4077072"/>
            <a:ext cx="2674640" cy="72008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Люблю тебя, Петра творенье,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Люблю твой строгий, стройный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вид.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(поэма «Медный всадник»)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356992"/>
            <a:ext cx="2242592" cy="60466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Скучна мне оттепель: вонь, грязь, весной я болен.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(стих. «Осень»)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4365104"/>
            <a:ext cx="2602632" cy="8249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ассонанс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68952" cy="280831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гремел мазурки гром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Евгений Онегин»  глава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4437112"/>
            <a:ext cx="3394720" cy="720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звукоподражание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58964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как мучительно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тобою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счастлив я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стих.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 мучительно тобою счастлив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я!»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4293096"/>
            <a:ext cx="2530624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оксюморон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 </a:t>
            </a:r>
            <a:r>
              <a:rPr lang="en-US" dirty="0" smtClean="0"/>
              <a:t>bibliofond.ru/</a:t>
            </a:r>
            <a:r>
              <a:rPr lang="en-US" dirty="0" err="1" smtClean="0"/>
              <a:t>view.aspx?id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en-US" dirty="0"/>
              <a:t> </a:t>
            </a:r>
            <a:r>
              <a:rPr lang="en-US" dirty="0" smtClean="0"/>
              <a:t>scribble.su/</a:t>
            </a:r>
            <a:r>
              <a:rPr lang="en-US" dirty="0" err="1" smtClean="0"/>
              <a:t>literaturovedenie</a:t>
            </a:r>
            <a:r>
              <a:rPr lang="en-US" dirty="0" smtClean="0"/>
              <a:t>/ocnovi1/9.htm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 smtClean="0"/>
              <a:t>А.С.Пушкин</a:t>
            </a:r>
            <a:r>
              <a:rPr lang="ru-RU" dirty="0"/>
              <a:t> роман в стихах «</a:t>
            </a:r>
            <a:r>
              <a:rPr lang="ru-RU" dirty="0" err="1" smtClean="0"/>
              <a:t>Евге́ний</a:t>
            </a:r>
            <a:r>
              <a:rPr lang="ru-RU" dirty="0" smtClean="0"/>
              <a:t> </a:t>
            </a:r>
            <a:r>
              <a:rPr lang="ru-RU" dirty="0" err="1"/>
              <a:t>Оне́гин</a:t>
            </a:r>
            <a:r>
              <a:rPr lang="ru-RU" dirty="0"/>
              <a:t>» </a:t>
            </a:r>
            <a:r>
              <a:rPr lang="ru-RU" dirty="0" smtClean="0"/>
              <a:t>1965.</a:t>
            </a:r>
          </a:p>
          <a:p>
            <a:pPr marL="0" indent="0">
              <a:buNone/>
            </a:pPr>
            <a:r>
              <a:rPr lang="ru-RU" dirty="0" smtClean="0"/>
              <a:t>4.А.С.Пушкин драма «Борис Годунов» 1970.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А.С.Пушкин</a:t>
            </a:r>
            <a:r>
              <a:rPr lang="ru-RU" dirty="0" smtClean="0"/>
              <a:t>   Поэмы 1974.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А.С.Пушкин</a:t>
            </a:r>
            <a:r>
              <a:rPr lang="ru-RU" dirty="0" smtClean="0"/>
              <a:t> Избранное 1987.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8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наше северное лето,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Карикатура южных зим,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Мелькнет и нет... 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(Евгений Онегин глава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786322"/>
            <a:ext cx="27478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избушке, распевая, дева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Прядет, и, зимних друг ночей,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Трещит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лучина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перед ней.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Евгений Онегин глава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IV)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643446"/>
            <a:ext cx="29819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186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никто с начала мира не видал такого пира.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( «Сказка о мертвой царевне и семи богатырях»)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88147" y="4844479"/>
            <a:ext cx="2644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гипербола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8066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Анчар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как грозный часовой,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Стоит – один во всей вселенной.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                        (Стих. «Анчар»)</a:t>
            </a:r>
          </a:p>
          <a:p>
            <a:pPr>
              <a:buNone/>
            </a:pP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85184"/>
            <a:ext cx="2644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гипербола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318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Читал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охотно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Апулея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А Цицерона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не читал.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Евгений Онегин  глава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84150" y="4221088"/>
            <a:ext cx="29140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Быть может, в Лете не потонет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Строфа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слагаемая мной.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(Евгений Онегин глава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19417" y="4293096"/>
            <a:ext cx="27430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381</Words>
  <Application>Microsoft Office PowerPoint</Application>
  <PresentationFormat>Экран (4:3)</PresentationFormat>
  <Paragraphs>98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Речевые фигуры  и тропы в произведениях       А. С. Пушкина</vt:lpstr>
      <vt:lpstr>М.Горький о поэзии А.С.Пушкина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Театр уж полон; ложи блещут; Партер и кресла, все кипит. </vt:lpstr>
      <vt:lpstr>    И Шереметьев благородный,     И Брюс, и Боур, и Репнин,     И, счастья баловень безродный,     Полудержавный властелин.                  (Поэма «Полтава» песнь 3) </vt:lpstr>
      <vt:lpstr>   Гвоздин, хозяин превосходный,      Владелец нищих мужиков.                   (Евгений Онегин глава V) </vt:lpstr>
      <vt:lpstr>   Он человек! Им властвует                     мгновенье, Он раб молвы, сомнений и страстей; Простим ему неправое гоненье: Он взял Париж, он основал Лицей.                     (Стих. «19 октября»)</vt:lpstr>
      <vt:lpstr>   Гремят отдвинутые стулья; Толпа в гостиную валит; Так пчел из лакомого улья На ниву шумный рой летит.  («Евгений Онегин» глава V)</vt:lpstr>
      <vt:lpstr> Он не пришел,  кудрявый наш певец, С огнем в очах, с гитарой сладкогласной.           (Стих. «19 октября») </vt:lpstr>
      <vt:lpstr> Меж тем как сельские циклопы Перед медлительным огнем Российским лечат молотком Изделье легкое Европы.             («Евгений Онегин» глава VII )</vt:lpstr>
      <vt:lpstr>И раб судьбу благословил.  (Стих. «Анчар»)</vt:lpstr>
      <vt:lpstr>          И путешествия ему,     Как все на свете, надоели,     Он возвратился и попал,     Как Чацкий, с корабля на бал.             (Евгений Онегин глава VIII) </vt:lpstr>
      <vt:lpstr>Суровый Дант не презирал сонета; В нем жар любви Петрарка изливал; Игру его любил творец Макбета; Им скорбну мысль Камоэнс облекал.  (Сонет)</vt:lpstr>
      <vt:lpstr>Он в том покое поселился, Где деревенский старожил Лет сорок с ключницей бранился, В окно смотрел и мух давил.  («Евгений Онегин» глава II) </vt:lpstr>
      <vt:lpstr>     Подруга думы праздной,      чернильница моя;      Мой век однообразный       тобой украсил я.             (Стих. «К моей чернильнице») </vt:lpstr>
      <vt:lpstr>Мы все глядим в Наполеоны.  («Евгений Онегин» глава II) </vt:lpstr>
      <vt:lpstr> Все флаги в гости будут к нам.  (Поэма «Медный всадник»)</vt:lpstr>
      <vt:lpstr>     И день настал. Встаёт с одра     Мазепа, сей страдалец хилый,      Сей труп живой, ещё вчера      Стонавший слабо над могилой          (Поэма «Полтава» песня третья)</vt:lpstr>
      <vt:lpstr> Но мне ли, мне ль, любимцу государя…    Но смерть…но власть…но бедствия   народны… (Поэма «Борис Годунов» часть 8 ) </vt:lpstr>
      <vt:lpstr>   Пирует Петр.  И горд, и ясен,  и славы полон взор его.  И царский пир его прекрасен.  </vt:lpstr>
      <vt:lpstr>Нева вздувалась и ревела, котлом клокоча и клубясь. (Поэма «Медный всадник»)</vt:lpstr>
      <vt:lpstr> А Петербург неугомонный уж барабаном пробужден («Евгений Онегин» глава I)</vt:lpstr>
      <vt:lpstr>Люблю я пышное природы увяданье (Стих. «Осень»)</vt:lpstr>
      <vt:lpstr>Приветствую тебя, пустынный уголок,     Приют спокойствия, трудов и   вдохновенья.                            (Стих. «Деревня») </vt:lpstr>
      <vt:lpstr>Игру его любил творец Макбета.  ( Сонет)</vt:lpstr>
      <vt:lpstr>Нет, не пошла Москва моя   К нему с повинной головою. ( «Евгений Онегин» главаVII) </vt:lpstr>
      <vt:lpstr>       Навек меня возьмёт,       Когда навек уснёт       Перо, моя отрада...     (стих. «К моей чернильнице» ) </vt:lpstr>
      <vt:lpstr>Люблю тебя, Петра творенье,  Люблю твой строгий, стройный вид. (поэма «Медный всадник») </vt:lpstr>
      <vt:lpstr>Скучна мне оттепель: вонь, грязь, весной я болен.  (стих. «Осень») </vt:lpstr>
      <vt:lpstr>       Когда гремел мазурки гром...                             («Евгений Онегин»  глава V)   </vt:lpstr>
      <vt:lpstr>О как мучительно  тобою счастлив я!  (стих. «О как мучительно тобою счастлив я!» 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Тамара</cp:lastModifiedBy>
  <cp:revision>52</cp:revision>
  <dcterms:created xsi:type="dcterms:W3CDTF">2016-02-24T01:33:57Z</dcterms:created>
  <dcterms:modified xsi:type="dcterms:W3CDTF">2007-11-05T13:01:49Z</dcterms:modified>
</cp:coreProperties>
</file>