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57" r:id="rId2"/>
    <p:sldId id="256" r:id="rId3"/>
    <p:sldId id="258" r:id="rId4"/>
    <p:sldId id="260" r:id="rId5"/>
    <p:sldId id="261" r:id="rId6"/>
    <p:sldId id="263" r:id="rId7"/>
    <p:sldId id="264" r:id="rId8"/>
    <p:sldId id="276" r:id="rId9"/>
    <p:sldId id="277" r:id="rId10"/>
    <p:sldId id="278" r:id="rId11"/>
    <p:sldId id="265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15EB-1149-4044-A6E3-6DAEF1FE917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93A08-9B6E-4994-8A37-D4A1B5EB4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1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3A08-9B6E-4994-8A37-D4A1B5EB45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1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1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5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078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4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3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7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0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4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8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8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6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8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0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D794-2DF6-4C27-91E6-BF5D11DA5D7F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B9E6E1-D5DC-4B38-99B9-2109F3AD3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9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64" y="3451981"/>
            <a:ext cx="5117080" cy="32096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" y="3446507"/>
            <a:ext cx="5457318" cy="321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" y="324761"/>
            <a:ext cx="5457318" cy="3121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64" y="330234"/>
            <a:ext cx="5117080" cy="31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F7D86B2-EBFF-4717-9FA2-8DAC7985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увеличения количества мусора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6771489-A931-432D-9EC9-B93FDE2C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1"/>
            <a:ext cx="10295466" cy="2451651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производства товаров одноразового использования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упаковки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жизни, позволяющее пригодные к использованию вещи заменять новыми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культуры людей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DDAF94-A08A-4E3A-B7F6-D7D8FEBC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93" y="3541857"/>
            <a:ext cx="4063265" cy="28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064" y="657104"/>
            <a:ext cx="9644835" cy="5805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ведутся по восстановлению экологии нашей большой республики: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совершенствование технологий эксплуатации природных богатств.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строительство очистных сооружений на заводах и фабриках.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создание заповедников. 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посадка новых лесов на месте вырубленных.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охрана редких животных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специальные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раздельного сбора мусора, утилизации мусора, вторичного использования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35D45E-48ED-49CB-BE3E-4646554B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EC0364-77B6-481F-B7F4-9F53253A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92529"/>
            <a:ext cx="9341309" cy="4948833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  <a:p>
            <a:pPr algn="just"/>
            <a:r>
              <a:rPr lang="ru-RU" sz="2800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проблем, в особенности экологических, зависит в большей мере не от правительства, администрации города (населенного пункта), а прежде всего от самого человека.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Якутии разнообразна, но вследствие бурной деятельности человека она гибнет! Давайте стараться беречь и охранять природу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408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Сборка робота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мусоросборщика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" y="1365662"/>
            <a:ext cx="8288977" cy="4940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1828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6" y="890649"/>
            <a:ext cx="8539549" cy="47263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9723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2" y="760021"/>
            <a:ext cx="9678390" cy="52820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5347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1" y="653143"/>
            <a:ext cx="8835242" cy="56882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3573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7" y="546265"/>
            <a:ext cx="8728363" cy="54032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8532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8" y="665018"/>
            <a:ext cx="8728364" cy="5522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90397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605642"/>
            <a:ext cx="8858992" cy="54363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9078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6774" y="2180492"/>
            <a:ext cx="8859064" cy="1791213"/>
          </a:xfrm>
        </p:spPr>
        <p:txBody>
          <a:bodyPr/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Якутии</a:t>
            </a:r>
          </a:p>
        </p:txBody>
      </p:sp>
    </p:spTree>
    <p:extLst>
      <p:ext uri="{BB962C8B-B14F-4D97-AF65-F5344CB8AC3E}">
        <p14:creationId xmlns:p14="http://schemas.microsoft.com/office/powerpoint/2010/main" val="3788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5" y="581892"/>
            <a:ext cx="8799616" cy="5460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6022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2" y="605643"/>
            <a:ext cx="8942119" cy="5460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88359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726" y="1045029"/>
            <a:ext cx="10207543" cy="5348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21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842" y="1911927"/>
            <a:ext cx="9133054" cy="431074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Ребята, ответьте, как мы должны относиться к нашей природе?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ежегодно извлекает из нашей земли очень много полезных ископаемых.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полезные ископаемые добываются в Якутии? </a:t>
            </a:r>
          </a:p>
        </p:txBody>
      </p:sp>
    </p:spTree>
    <p:extLst>
      <p:ext uri="{BB962C8B-B14F-4D97-AF65-F5344CB8AC3E}">
        <p14:creationId xmlns:p14="http://schemas.microsoft.com/office/powerpoint/2010/main" val="5173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96" y="2971873"/>
            <a:ext cx="4287237" cy="28539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3" y="4043478"/>
            <a:ext cx="3025052" cy="2023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3" y="202297"/>
            <a:ext cx="2769576" cy="2769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90" y="3692769"/>
            <a:ext cx="3499822" cy="2324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39" y="310491"/>
            <a:ext cx="3311623" cy="22041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19" y="202297"/>
            <a:ext cx="2885340" cy="21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049" y="878773"/>
            <a:ext cx="8773712" cy="5510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полезных ископаемых приводит 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большому загрязнению атмосферы.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добыче угля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Нерюнгри,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Кобяйском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Таттинском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улусах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Алдане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добыче алмазов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городах Нюрба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Мирный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добыче урана, цветных и черных металлов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северных улусах.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610" y="507636"/>
            <a:ext cx="9249181" cy="6142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площадь лесов Якутии уменьшается за счет пожаров и вырубки лесов.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41" y="1700481"/>
            <a:ext cx="6233899" cy="35484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8152" y="2967335"/>
            <a:ext cx="9749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вы думаете, ребята сколько понадобится времени чтобы на месте уничтоженного леса вырос новый лес?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503" y="593766"/>
            <a:ext cx="10913440" cy="59614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одна река в Якутии не является действительно чистой.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 гидротехнических сооружений , промышленных объектов, гидроэлектростанций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67" y="2167475"/>
            <a:ext cx="4551904" cy="3413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3" y="2167474"/>
            <a:ext cx="5098984" cy="34139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0639" y="3105835"/>
            <a:ext cx="1123405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самая загрязненная река в нашей республике? </a:t>
            </a:r>
          </a:p>
        </p:txBody>
      </p:sp>
    </p:spTree>
    <p:extLst>
      <p:ext uri="{BB962C8B-B14F-4D97-AF65-F5344CB8AC3E}">
        <p14:creationId xmlns:p14="http://schemas.microsoft.com/office/powerpoint/2010/main" val="36562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3BA9FB-5A9F-4390-B908-27E383F4D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45705"/>
            <a:ext cx="9129275" cy="143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актуальна в Якутии проблема утилизации бытовых отходов и загрязнения ими окружающей среды. В настоящее время она является одной из самых серьезных экологических проблем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A9431ED-400F-467E-AF09-F0B0E8F4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10342967" cy="191296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бытовых отходов в Якутии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B94C30-5AE3-4611-B301-11949C9D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055" y="2522560"/>
            <a:ext cx="5721418" cy="37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3E89825-2D3D-4FE0-9FB3-D78F7FB6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7517"/>
            <a:ext cx="8596667" cy="144878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свалки отравляют грунтовые воды, способствуют распространению болезнетворных микробов. Поэтому твердые отходы лучше использовать для вторичной переработки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55F668-12CE-421B-B762-9EE018EA4E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83" b="16683"/>
          <a:stretch>
            <a:fillRect/>
          </a:stretch>
        </p:blipFill>
        <p:spPr>
          <a:xfrm>
            <a:off x="1888619" y="1702475"/>
            <a:ext cx="6590364" cy="312090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2733F05-C67C-4AB1-A2CA-C5ACE6004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194697"/>
            <a:ext cx="9288301" cy="14048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причины приводят к увеличению мусора и отходов?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294</TotalTime>
  <Words>291</Words>
  <Application>Microsoft Office PowerPoint</Application>
  <PresentationFormat>Произвольный</PresentationFormat>
  <Paragraphs>55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Презентация PowerPoint</vt:lpstr>
      <vt:lpstr>Экология Якутии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 бытовых отходов в Якутии</vt:lpstr>
      <vt:lpstr>   Городские свалки отравляют грунтовые воды, способствуют распространению болезнетворных микробов. Поэтому твердые отходы лучше использовать для вторичной переработки  </vt:lpstr>
      <vt:lpstr>Причины увеличения количества мусора</vt:lpstr>
      <vt:lpstr>Презентация PowerPoint</vt:lpstr>
      <vt:lpstr>Презентация PowerPoint</vt:lpstr>
      <vt:lpstr>Сборка робота мусоросборщика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Якутии</dc:title>
  <dc:creator>махаарап</dc:creator>
  <cp:lastModifiedBy>122</cp:lastModifiedBy>
  <cp:revision>22</cp:revision>
  <dcterms:created xsi:type="dcterms:W3CDTF">2021-04-22T22:55:08Z</dcterms:created>
  <dcterms:modified xsi:type="dcterms:W3CDTF">2022-04-05T02:07:09Z</dcterms:modified>
</cp:coreProperties>
</file>