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3" r:id="rId15"/>
    <p:sldId id="272" r:id="rId16"/>
    <p:sldId id="271" r:id="rId17"/>
    <p:sldId id="270" r:id="rId18"/>
    <p:sldId id="280" r:id="rId19"/>
    <p:sldId id="283" r:id="rId20"/>
    <p:sldId id="282" r:id="rId21"/>
    <p:sldId id="281" r:id="rId22"/>
    <p:sldId id="279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006600"/>
    <a:srgbClr val="CDFC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7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1A8CE-AEC2-4B3C-8D01-64138E31F379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C7759-9062-4DFF-BBE0-DEA6760CE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4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7759-9062-4DFF-BBE0-DEA6760CE2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2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7759-9062-4DFF-BBE0-DEA6760CE2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31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C7759-9062-4DFF-BBE0-DEA6760CE2C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67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34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6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32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73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42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77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35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8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27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8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28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F142-3E18-48F6-922B-EB142CA30E5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D876-BE62-4171-B855-E58E61598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06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slide" Target="slide14.xml"/><Relationship Id="rId7" Type="http://schemas.openxmlformats.org/officeDocument/2006/relationships/image" Target="../media/image8.png"/><Relationship Id="rId12" Type="http://schemas.openxmlformats.org/officeDocument/2006/relationships/slide" Target="slide7.xml"/><Relationship Id="rId17" Type="http://schemas.openxmlformats.org/officeDocument/2006/relationships/slide" Target="slide11.xml"/><Relationship Id="rId25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13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24" Type="http://schemas.openxmlformats.org/officeDocument/2006/relationships/slide" Target="slide17.xml"/><Relationship Id="rId32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23" Type="http://schemas.openxmlformats.org/officeDocument/2006/relationships/slide" Target="slide16.xml"/><Relationship Id="rId28" Type="http://schemas.openxmlformats.org/officeDocument/2006/relationships/slide" Target="slide20.xml"/><Relationship Id="rId10" Type="http://schemas.openxmlformats.org/officeDocument/2006/relationships/slide" Target="slide5.xml"/><Relationship Id="rId19" Type="http://schemas.openxmlformats.org/officeDocument/2006/relationships/image" Target="../media/image12.png"/><Relationship Id="rId31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9.xml"/><Relationship Id="rId22" Type="http://schemas.openxmlformats.org/officeDocument/2006/relationships/slide" Target="slide15.xml"/><Relationship Id="rId27" Type="http://schemas.openxmlformats.org/officeDocument/2006/relationships/slide" Target="slide19.xml"/><Relationship Id="rId30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9512" y="642918"/>
            <a:ext cx="8784976" cy="17145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8591" y="214290"/>
            <a:ext cx="8985409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ИНТЕЛЛЕКТУАЛЬНАЯ ИГРА-ВИКТОРИНА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«Зеленый щит»</a:t>
            </a:r>
          </a:p>
          <a:p>
            <a:pPr algn="ctr"/>
            <a:endParaRPr lang="ru-RU" sz="36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7" y="6067971"/>
            <a:ext cx="270637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70082" y="6097573"/>
            <a:ext cx="253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НАЧАТЬ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ИГРУ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4934897"/>
            <a:ext cx="3857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428868"/>
            <a:ext cx="495084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Дисциплина: «Экология»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КУРС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1429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ГАПОУ «СКАТК» «СЕВЕРО-КАВКАЗСКИЙ ЛЕСНОЙ ТЕХНИКУМ»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Admin\Рабочий стол\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86124"/>
            <a:ext cx="2682885" cy="2682885"/>
          </a:xfrm>
          <a:prstGeom prst="ellipse">
            <a:avLst/>
          </a:prstGeom>
          <a:noFill/>
        </p:spPr>
      </p:pic>
      <p:pic>
        <p:nvPicPr>
          <p:cNvPr id="15" name="Picture 3" descr="C:\Documents and Settings\Admin\Рабочий стол\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143248"/>
            <a:ext cx="3141685" cy="2351750"/>
          </a:xfrm>
          <a:prstGeom prst="ellipse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429388" y="5357826"/>
            <a:ext cx="164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СПАСАТЕЛИ</a:t>
            </a:r>
            <a:endParaRPr lang="ru-RU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557214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ЗЕМЛЯНЕ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57224" y="6000768"/>
            <a:ext cx="45005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ПРЕПОДАВАТЕЛЬ СПЕЦИАЛЬНЫХ ДИСЦИПЛИН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КАСАБИЕВА ФАИЗА ХАДЖИМУРАТОВНА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0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ВОПРОС: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 делают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спутник Земли 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стебель фасоли?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Витки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6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ВОПРОС: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Тело, падающее на Землю из далёкого космического пространства.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Метеорит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93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ВОПРОС: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Куски тумана в небе?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Облака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4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ШУМНЫЙ ЛЕС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ВОПРОС:   </a:t>
            </a:r>
            <a:r>
              <a:rPr lang="ru-RU" sz="2800" b="1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Какие  деревья дают сладкий сок?</a:t>
            </a:r>
            <a:endParaRPr lang="ru-RU" sz="2400" dirty="0">
              <a:ea typeface="Calibri"/>
              <a:cs typeface="Times New Roman"/>
            </a:endParaRP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ОТВЕТ: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ереза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Клен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54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42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ШУМНЫЙ ЛЕС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ВОПРОС: </a:t>
            </a:r>
            <a:r>
              <a:rPr lang="ru-RU" sz="28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У этого дерева «дрожащие» листья</a:t>
            </a:r>
            <a:endParaRPr lang="ru-RU" sz="2400" dirty="0">
              <a:ea typeface="Times New Roman"/>
              <a:cs typeface="Times New Roman"/>
            </a:endParaRPr>
          </a:p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ОТВЕТ: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</a:rPr>
              <a:t>О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сина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19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ШУМНЫЙ ЛЕС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ВОПРОС: 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У </a:t>
            </a:r>
            <a:r>
              <a:rPr lang="ru-RU" sz="2800" b="1" dirty="0">
                <a:solidFill>
                  <a:srgbClr val="006600"/>
                </a:solidFill>
                <a:latin typeface="Times New Roman"/>
                <a:ea typeface="Times New Roman"/>
              </a:rPr>
              <a:t>каких деревьев осенью листья красные?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ОТВЕТ: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</a:rPr>
              <a:t>К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лен</a:t>
            </a:r>
            <a:r>
              <a:rPr lang="ru-RU" sz="2800" b="1" dirty="0">
                <a:solidFill>
                  <a:srgbClr val="006600"/>
                </a:solidFill>
                <a:latin typeface="Times New Roman"/>
                <a:ea typeface="Times New Roman"/>
              </a:rPr>
              <a:t>,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Рябина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1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ШУМНЫЙ ЛЕС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ВОПРОС:  </a:t>
            </a:r>
            <a:r>
              <a:rPr lang="ru-RU" sz="2800" b="1" dirty="0">
                <a:solidFill>
                  <a:srgbClr val="006600"/>
                </a:solidFill>
                <a:latin typeface="Times New Roman"/>
                <a:ea typeface="Times New Roman"/>
              </a:rPr>
              <a:t>Назовите позывной первого космонавта планеты?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ОТВЕТ: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</a:rPr>
              <a:t>К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едр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54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2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ШУМНЫЙ ЛЕС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55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ВОПРОС: </a:t>
            </a:r>
            <a:r>
              <a:rPr lang="ru-RU" sz="28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Мягок, а не пух, зелен, а не трава.</a:t>
            </a:r>
            <a:endParaRPr lang="ru-RU" sz="2400" dirty="0"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ОТВЕТ: </a:t>
            </a:r>
            <a:r>
              <a:rPr lang="ru-RU" sz="2800" b="1" dirty="0">
                <a:solidFill>
                  <a:srgbClr val="006600"/>
                </a:solidFill>
                <a:latin typeface="Times New Roman"/>
                <a:ea typeface="Times New Roman"/>
              </a:rPr>
              <a:t>Мох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E36C0A"/>
                </a:solidFill>
                <a:latin typeface="Times New Roman"/>
                <a:ea typeface="Times New Roman"/>
                <a:cs typeface="Times New Roman"/>
              </a:rPr>
              <a:t>ЖИВАЯ ПЛАНЕТА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ВОПРОС: </a:t>
            </a:r>
            <a:r>
              <a:rPr lang="ru-RU" sz="2800" b="1" dirty="0">
                <a:solidFill>
                  <a:srgbClr val="E36C0A"/>
                </a:solidFill>
                <a:latin typeface="Times New Roman"/>
                <a:ea typeface="Times New Roman"/>
              </a:rPr>
              <a:t>Кто в лесу без топоров строит избу, без углов?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2800" b="1" dirty="0" smtClean="0">
                <a:solidFill>
                  <a:srgbClr val="E36C0A"/>
                </a:solidFill>
                <a:latin typeface="Times New Roman"/>
              </a:rPr>
              <a:t>М</a:t>
            </a:r>
            <a:r>
              <a:rPr lang="ru-RU" sz="2800" b="1" dirty="0" smtClean="0">
                <a:solidFill>
                  <a:srgbClr val="E36C0A"/>
                </a:solidFill>
                <a:latin typeface="Times New Roman"/>
                <a:ea typeface="Times New Roman"/>
              </a:rPr>
              <a:t>уравьи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9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E36C0A"/>
                </a:solidFill>
                <a:latin typeface="Times New Roman"/>
                <a:ea typeface="Times New Roman"/>
                <a:cs typeface="Times New Roman"/>
              </a:rPr>
              <a:t>ЖИВАЯ ПЛАНЕТА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ВОПРОС: </a:t>
            </a:r>
            <a:r>
              <a:rPr lang="ru-RU" sz="2800" b="1" dirty="0">
                <a:solidFill>
                  <a:srgbClr val="E36C0A"/>
                </a:solidFill>
                <a:latin typeface="Times New Roman"/>
                <a:ea typeface="Times New Roman"/>
              </a:rPr>
              <a:t>Природное сырьё для  изготовления мёда и цех для  его производства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2800" b="1" dirty="0">
                <a:solidFill>
                  <a:srgbClr val="E36C0A"/>
                </a:solidFill>
                <a:latin typeface="Times New Roman"/>
                <a:ea typeface="Times New Roman"/>
              </a:rPr>
              <a:t>Нектар, улей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2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188640"/>
            <a:ext cx="8208912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77328" y="218811"/>
            <a:ext cx="4708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планета</a:t>
            </a:r>
            <a:endParaRPr lang="ru-RU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51" y="56559"/>
            <a:ext cx="1149543" cy="129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90" y="2781830"/>
            <a:ext cx="29146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3839"/>
            <a:ext cx="2914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90" y="3717032"/>
            <a:ext cx="2914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9538"/>
            <a:ext cx="2914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0-конечная звезда 7"/>
          <p:cNvSpPr/>
          <p:nvPr/>
        </p:nvSpPr>
        <p:spPr>
          <a:xfrm>
            <a:off x="3536074" y="1710759"/>
            <a:ext cx="674954" cy="831127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3538" y="1679889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2860"/>
            <a:ext cx="7985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775" y="1679889"/>
            <a:ext cx="7985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315" y="1702259"/>
            <a:ext cx="7985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62860"/>
            <a:ext cx="7985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62659" y="177228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hlinkClick r:id="rId10" action="ppaction://hlinksldjump"/>
              </a:rPr>
              <a:t>30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82804" y="1803158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11" action="ppaction://hlinksldjump"/>
              </a:rPr>
              <a:t>40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7251" y="178930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12" action="ppaction://hlinksldjump"/>
              </a:rPr>
              <a:t>50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1" name="10-конечная звезда 20"/>
          <p:cNvSpPr/>
          <p:nvPr/>
        </p:nvSpPr>
        <p:spPr>
          <a:xfrm>
            <a:off x="3558285" y="2596310"/>
            <a:ext cx="715295" cy="914400"/>
          </a:xfrm>
          <a:prstGeom prst="star10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648" y="2601073"/>
            <a:ext cx="8112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601" y="2618102"/>
            <a:ext cx="8112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984" y="2592918"/>
            <a:ext cx="8112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017" y="2645927"/>
            <a:ext cx="8112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47829" y="278670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hlinkClick r:id="rId14" action="ppaction://hlinksldjump"/>
              </a:rPr>
              <a:t>20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80496" y="274503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15" action="ppaction://hlinksldjump"/>
              </a:rPr>
              <a:t>10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9144" y="277854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16" action="ppaction://hlinksldjump"/>
              </a:rPr>
              <a:t>30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0853" y="279969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17" action="ppaction://hlinksldjump"/>
              </a:rPr>
              <a:t>40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26506" y="2831554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18" action="ppaction://hlinksldjump"/>
              </a:rPr>
              <a:t>50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8" name="10-конечная звезда 27"/>
          <p:cNvSpPr/>
          <p:nvPr/>
        </p:nvSpPr>
        <p:spPr>
          <a:xfrm>
            <a:off x="3577369" y="3632340"/>
            <a:ext cx="701314" cy="914400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974" y="3586063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601" y="3610505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4170" y="3655169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268" y="3666317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603217" y="375216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hlinkClick r:id="rId20" action="ppaction://hlinksldjump"/>
              </a:rPr>
              <a:t>10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6016" y="3766374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21" action="ppaction://hlinksldjump"/>
              </a:rPr>
              <a:t>20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99143" y="377781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22" action="ppaction://hlinksldjump"/>
              </a:rPr>
              <a:t>30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72" name="Прямоугольник 3071"/>
          <p:cNvSpPr/>
          <p:nvPr/>
        </p:nvSpPr>
        <p:spPr>
          <a:xfrm>
            <a:off x="6907054" y="384079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23" action="ppaction://hlinksldjump"/>
              </a:rPr>
              <a:t>40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73" name="Прямоугольник 3072"/>
          <p:cNvSpPr/>
          <p:nvPr/>
        </p:nvSpPr>
        <p:spPr>
          <a:xfrm>
            <a:off x="7957252" y="3826351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24" action="ppaction://hlinksldjump"/>
              </a:rPr>
              <a:t>50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42" name="10-конечная звезда 3141">
            <a:hlinkClick r:id="rId25" action="ppaction://hlinksldjump"/>
          </p:cNvPr>
          <p:cNvSpPr/>
          <p:nvPr/>
        </p:nvSpPr>
        <p:spPr>
          <a:xfrm>
            <a:off x="3565367" y="4642806"/>
            <a:ext cx="761677" cy="914400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44" name="Picture 6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648" y="4642806"/>
            <a:ext cx="8588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5" name="Picture 7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601" y="4626055"/>
            <a:ext cx="8588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6" name="Picture 7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091" y="4706189"/>
            <a:ext cx="8588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7" name="Picture 7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044" y="4653667"/>
            <a:ext cx="8588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9" name="Прямоугольник 3148"/>
          <p:cNvSpPr/>
          <p:nvPr/>
        </p:nvSpPr>
        <p:spPr>
          <a:xfrm>
            <a:off x="3620837" y="4774197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hlinkClick r:id="rId25" action="ppaction://hlinksldjump"/>
              </a:rPr>
              <a:t>10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50" name="Прямоугольник 3149"/>
          <p:cNvSpPr/>
          <p:nvPr/>
        </p:nvSpPr>
        <p:spPr>
          <a:xfrm>
            <a:off x="4655868" y="484100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27" action="ppaction://hlinksldjump"/>
              </a:rPr>
              <a:t>20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51" name="Прямоугольник 3150"/>
          <p:cNvSpPr/>
          <p:nvPr/>
        </p:nvSpPr>
        <p:spPr>
          <a:xfrm>
            <a:off x="5821037" y="482843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28" action="ppaction://hlinksldjump"/>
              </a:rPr>
              <a:t>30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52" name="Прямоугольник 3151"/>
          <p:cNvSpPr/>
          <p:nvPr/>
        </p:nvSpPr>
        <p:spPr>
          <a:xfrm>
            <a:off x="6905360" y="489181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29" action="ppaction://hlinksldjump"/>
              </a:rPr>
              <a:t>40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53" name="Прямоугольник 3152"/>
          <p:cNvSpPr/>
          <p:nvPr/>
        </p:nvSpPr>
        <p:spPr>
          <a:xfrm>
            <a:off x="7926505" y="489181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hlinkClick r:id="rId30" action="ppaction://hlinksldjump"/>
              </a:rPr>
              <a:t>50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54" name="Прямоугольник 3153"/>
          <p:cNvSpPr/>
          <p:nvPr/>
        </p:nvSpPr>
        <p:spPr>
          <a:xfrm>
            <a:off x="3558285" y="1784797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hlinkClick r:id="rId31" action="ppaction://hlinksldjump"/>
              </a:rPr>
              <a:t>10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55" name="Прямоугольник 3154"/>
          <p:cNvSpPr/>
          <p:nvPr/>
        </p:nvSpPr>
        <p:spPr>
          <a:xfrm>
            <a:off x="4633974" y="177057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hlinkClick r:id="rId32" action="ppaction://hlinksldjump"/>
              </a:rPr>
              <a:t>20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03158"/>
            <a:ext cx="2791888" cy="523062"/>
          </a:xfrm>
          <a:prstGeom prst="rect">
            <a:avLst/>
          </a:prstGeom>
          <a:solidFill>
            <a:srgbClr val="CDF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Н</a:t>
            </a:r>
            <a:r>
              <a:rPr lang="ru-RU" b="1" i="1" cap="small" baseline="-250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0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831554"/>
            <a:ext cx="2664296" cy="679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663300"/>
                </a:solidFill>
                <a:latin typeface="Times New Roman"/>
                <a:ea typeface="Times New Roman"/>
                <a:cs typeface="Times New Roman"/>
              </a:rPr>
              <a:t>ЗЕМЛЯ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66374"/>
            <a:ext cx="2736304" cy="6321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ШУМНЫЙ ЛЕС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774197"/>
            <a:ext cx="2791888" cy="5990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E36C0A"/>
                </a:solidFill>
                <a:latin typeface="Times New Roman"/>
                <a:ea typeface="Times New Roman"/>
              </a:rPr>
              <a:t>ЖИВАЯ ПЛАНЕТА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09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E36C0A"/>
                </a:solidFill>
                <a:latin typeface="Times New Roman"/>
                <a:ea typeface="Times New Roman"/>
                <a:cs typeface="Times New Roman"/>
              </a:rPr>
              <a:t>ЖИВАЯ ПЛАНЕТА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ВОПРОС: </a:t>
            </a:r>
            <a:r>
              <a:rPr lang="ru-RU" sz="2800" b="1" dirty="0">
                <a:solidFill>
                  <a:srgbClr val="E36C0A"/>
                </a:solidFill>
                <a:latin typeface="Times New Roman"/>
                <a:ea typeface="Times New Roman"/>
              </a:rPr>
              <a:t>Один льет, другой пьет, третий растет.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2800" b="1" dirty="0">
                <a:solidFill>
                  <a:srgbClr val="E36C0A"/>
                </a:solidFill>
                <a:latin typeface="Times New Roman"/>
                <a:ea typeface="Times New Roman"/>
              </a:rPr>
              <a:t>Дождь, земля, трава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62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E36C0A"/>
                </a:solidFill>
                <a:latin typeface="Times New Roman"/>
                <a:ea typeface="Times New Roman"/>
                <a:cs typeface="Times New Roman"/>
              </a:rPr>
              <a:t>ЖИВАЯ ПЛАНЕТА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ВОПРОС:  </a:t>
            </a:r>
            <a:r>
              <a:rPr lang="ru-RU" sz="2800" b="1" dirty="0">
                <a:solidFill>
                  <a:srgbClr val="E36C0A"/>
                </a:solidFill>
                <a:latin typeface="Times New Roman"/>
                <a:ea typeface="Times New Roman"/>
                <a:cs typeface="Times New Roman"/>
              </a:rPr>
              <a:t>Кто слушает  ногами? 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2800" b="1" dirty="0">
                <a:solidFill>
                  <a:srgbClr val="E36C0A"/>
                </a:solidFill>
                <a:latin typeface="Times New Roman"/>
              </a:rPr>
              <a:t>К</a:t>
            </a:r>
            <a:r>
              <a:rPr lang="ru-RU" sz="2800" b="1" dirty="0" smtClean="0">
                <a:solidFill>
                  <a:srgbClr val="E36C0A"/>
                </a:solidFill>
                <a:latin typeface="Times New Roman"/>
                <a:ea typeface="Times New Roman"/>
              </a:rPr>
              <a:t>узнечик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3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E36C0A"/>
                </a:solidFill>
                <a:latin typeface="Times New Roman"/>
                <a:ea typeface="Times New Roman"/>
                <a:cs typeface="Times New Roman"/>
              </a:rPr>
              <a:t>ЖИВАЯ ПЛАНЕТА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ВОПРОС:  </a:t>
            </a:r>
            <a:r>
              <a:rPr lang="ru-RU" sz="2800" b="1" dirty="0">
                <a:solidFill>
                  <a:srgbClr val="E36C0A"/>
                </a:solidFill>
                <a:latin typeface="Times New Roman"/>
                <a:ea typeface="Times New Roman"/>
                <a:cs typeface="Times New Roman"/>
              </a:rPr>
              <a:t>Чем отличается плод от корнеплода? </a:t>
            </a:r>
            <a:endParaRPr lang="ru-RU" sz="2400" dirty="0">
              <a:ea typeface="Times New Roman"/>
              <a:cs typeface="Times New Roman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</a:rPr>
              <a:t>ОТВЕТ: </a:t>
            </a:r>
            <a:r>
              <a:rPr lang="ru-RU" sz="2800" b="1">
                <a:solidFill>
                  <a:srgbClr val="E36C0A"/>
                </a:solidFill>
                <a:latin typeface="Times New Roman"/>
                <a:ea typeface="Times New Roman"/>
              </a:rPr>
              <a:t>Внутри плодов есть семена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04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3528" y="26046"/>
            <a:ext cx="8424936" cy="160275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134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Admin\Рабочий стол\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762500" cy="486727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14290"/>
            <a:ext cx="5238750" cy="1143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33603">
            <a:off x="5643570" y="3524250"/>
            <a:ext cx="3333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38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 </a:t>
            </a:r>
            <a:r>
              <a:rPr lang="ru-RU" sz="3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i="1" cap="small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ВОПРОС: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Весной  гуляет, зимой отдыхает.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ОТВЕТ: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1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i="1" cap="small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ВОПРОС: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обходят это место: здесь земля, мягка как  тесто,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Здесь осока, кочки, мхи, нет опоры для ноги.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ОТВЕТ: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Болото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7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 </a:t>
            </a:r>
            <a:r>
              <a:rPr lang="ru-RU" sz="3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i="1" cap="small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ВОПРОС: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Какая река на Алтае является родственницей птице-генералу?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ОТВЕТ: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6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 </a:t>
            </a:r>
            <a:r>
              <a:rPr lang="ru-RU" sz="3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i="1" cap="small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ВОПРОС:  </a:t>
            </a:r>
            <a:r>
              <a:rPr lang="ru-RU" sz="2800" b="1" dirty="0"/>
              <a:t>Гидросфера - это оболочка Земли:</a:t>
            </a:r>
            <a:endParaRPr lang="ru-RU" sz="2800" dirty="0"/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ОТВЕТ:   </a:t>
            </a:r>
            <a:r>
              <a:rPr lang="ru-RU" sz="2800" b="1" dirty="0"/>
              <a:t>В</a:t>
            </a:r>
            <a:r>
              <a:rPr lang="ru-RU" sz="2800" b="1" dirty="0" smtClean="0"/>
              <a:t>одная</a:t>
            </a:r>
            <a:endParaRPr lang="ru-RU" sz="2800" dirty="0"/>
          </a:p>
          <a:p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6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 </a:t>
            </a:r>
            <a:r>
              <a:rPr lang="ru-RU" sz="3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i="1" cap="small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Назовите самое распространенное неорганическое соединение на Земле?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1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ВОПРОС: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бежит — сама не знает.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степи ровна, в лесу плутает,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Споткнется у порога.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это?...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ОТВЕТ: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Тропа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4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rgbClr val="F79646">
                      <a:lumMod val="7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8092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011"/>
            <a:ext cx="1146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56647"/>
            <a:ext cx="7920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ВОПРОС: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пути и без дороги ходит самый длинноногий.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тучах прячется, во мгле, только ноги на земле.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71" y="5706834"/>
            <a:ext cx="73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859" y="45963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3" name="Picture 7" descr="C:\Users\User\Pictures\73917299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96167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84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440</Words>
  <Application>Microsoft Office PowerPoint</Application>
  <PresentationFormat>Экран (4:3)</PresentationFormat>
  <Paragraphs>136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51</cp:revision>
  <dcterms:created xsi:type="dcterms:W3CDTF">2016-03-25T18:23:03Z</dcterms:created>
  <dcterms:modified xsi:type="dcterms:W3CDTF">2022-03-29T12:26:39Z</dcterms:modified>
</cp:coreProperties>
</file>