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86" r:id="rId3"/>
    <p:sldId id="287" r:id="rId4"/>
    <p:sldId id="288" r:id="rId5"/>
    <p:sldId id="289" r:id="rId6"/>
    <p:sldId id="284" r:id="rId7"/>
    <p:sldId id="290" r:id="rId8"/>
    <p:sldId id="285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5" r:id="rId17"/>
    <p:sldId id="272" r:id="rId18"/>
    <p:sldId id="266" r:id="rId19"/>
    <p:sldId id="264" r:id="rId20"/>
    <p:sldId id="270" r:id="rId21"/>
    <p:sldId id="275" r:id="rId22"/>
    <p:sldId id="274" r:id="rId23"/>
    <p:sldId id="262" r:id="rId24"/>
    <p:sldId id="316" r:id="rId25"/>
    <p:sldId id="296" r:id="rId26"/>
    <p:sldId id="312" r:id="rId27"/>
    <p:sldId id="313" r:id="rId28"/>
    <p:sldId id="323" r:id="rId29"/>
    <p:sldId id="325" r:id="rId30"/>
    <p:sldId id="278" r:id="rId31"/>
    <p:sldId id="304" r:id="rId32"/>
    <p:sldId id="314" r:id="rId33"/>
    <p:sldId id="302" r:id="rId34"/>
    <p:sldId id="298" r:id="rId35"/>
    <p:sldId id="297" r:id="rId36"/>
    <p:sldId id="300" r:id="rId37"/>
    <p:sldId id="301" r:id="rId38"/>
    <p:sldId id="299" r:id="rId39"/>
    <p:sldId id="317" r:id="rId40"/>
    <p:sldId id="324" r:id="rId41"/>
    <p:sldId id="322" r:id="rId42"/>
    <p:sldId id="320" r:id="rId43"/>
    <p:sldId id="319" r:id="rId44"/>
    <p:sldId id="291" r:id="rId45"/>
    <p:sldId id="292" r:id="rId46"/>
    <p:sldId id="293" r:id="rId47"/>
    <p:sldId id="294" r:id="rId48"/>
    <p:sldId id="29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105" d="100"/>
          <a:sy n="105" d="100"/>
        </p:scale>
        <p:origin x="-1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07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6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64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2924945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Monotype Corsiva" pitchFamily="66" charset="0"/>
              </a:rPr>
              <a:t> Дикие  животные</a:t>
            </a:r>
          </a:p>
        </p:txBody>
      </p:sp>
      <p:pic>
        <p:nvPicPr>
          <p:cNvPr id="1028" name="Picture 4" descr="D:\Desktop\49327015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2420888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latin typeface="Monotype Corsiva" pitchFamily="66" charset="0"/>
              </a:rPr>
              <a:t>Дикие животные наших лесов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53336"/>
            <a:ext cx="924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texts.net/files/online_html/33986/img_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587" y="768575"/>
            <a:ext cx="60114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736x/cf/1e/8b/cf1e8b47e161ad31c7203f6f8ca7fa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307" y="768575"/>
            <a:ext cx="6264696" cy="44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natuurpunt.be/sites/default/files/styles/content-wide/public/shutterstock_74393509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82" y="908720"/>
            <a:ext cx="8731640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znanie-sila2017.ru/go/13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883696" cy="48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vatar.ru/images/full/18/SKwXiDgmIldE1QI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08913" cy="54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ytimg.com/vi/nKLj-klhxoM/maxresdefaul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548680"/>
            <a:ext cx="842493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4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d.multiurok.ru/html/2018/11/16/s_5beec1151f62a/999675_1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806210" cy="441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1.goodfon.ru/original/4333x2889/6/f6/volk-vzglyad-sneg-tambako-th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8267"/>
            <a:ext cx="8149949" cy="66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bs.twimg.com/media/Di5OiavX4AM5ydh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76" y="158267"/>
            <a:ext cx="8572500" cy="66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axpark.com/static/u/article_image/15/12/29/tmpuFKEaQ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70485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roprikol.ru/wp-content/uploads/2019/09/kartinki-los-dlya-detej-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0391"/>
            <a:ext cx="8509723" cy="58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k.picdn.net/shutterstock/videos/6622859/thumb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27977"/>
            <a:ext cx="8820472" cy="60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4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dn01.ru/files/users/images/04/c4/04c4c8e03ab9fdc84dbd507683208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27697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zen_doc/2359038/pub_5f20557f9c71bf02d5f8e843_5f280c05752ff70909bbd8ca/scale_12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5" y="188640"/>
            <a:ext cx="9028465" cy="62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zoo.kharkov.ua/sites/default/files/images/2016-04/001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04" y="188640"/>
            <a:ext cx="9059296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9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2.goodfon.ru/original/1920x1200/4/f6/bolshoy-buryy-medv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82" y="260647"/>
            <a:ext cx="8568952" cy="64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chitalnya.ru/upload3/722/986f6689a6ca8ad0c0a6b88a96f1b80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057" y="258637"/>
            <a:ext cx="9186001" cy="65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a57/000f73a6-502dd645/hello_html_m183ab62c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999961" cy="6741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3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2546"/>
            <a:ext cx="5423497" cy="3800744"/>
          </a:xfrm>
          <a:prstGeom prst="rect">
            <a:avLst/>
          </a:prstGeom>
          <a:noFill/>
        </p:spPr>
      </p:pic>
      <p:pic>
        <p:nvPicPr>
          <p:cNvPr id="13315" name="Picture 3" descr="D:\Desktop\930947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5892" y="0"/>
            <a:ext cx="5269196" cy="372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2.bp.blogspot.com/-793dNMHbIpw/TqDfDIefBaI/AAAAAAAACQk/l1_xLBGeEhg/s1600/IMG_027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027" y="3139131"/>
            <a:ext cx="4809632" cy="36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4.goodfon.ru/original/2048x1365/b/64/zhivotnoe-gryzun-belka-grib-iagody-riabina-kalin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643" y="0"/>
            <a:ext cx="504056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volonter61.ru/800/600/https/huntland.ru/wp-content/uploads/2018/11/belka22-1024x76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915" y="3339835"/>
            <a:ext cx="4593941" cy="360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34986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D:\Desktop\Снимок3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929064" cy="3507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D:\Desktop\zayac-gryzet-vet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9156" y="-171400"/>
            <a:ext cx="4824535" cy="7488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https://i1.wallbox.ru/wallpapers/main2/201720/trava-krolik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1" y="3507763"/>
            <a:ext cx="5073080" cy="36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43408"/>
            <a:ext cx="9753600" cy="7315200"/>
          </a:xfrm>
          <a:prstGeom prst="rect">
            <a:avLst/>
          </a:prstGeom>
          <a:noFill/>
        </p:spPr>
      </p:pic>
      <p:pic>
        <p:nvPicPr>
          <p:cNvPr id="5125" name="Picture 5" descr="D:\Desktop\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359" y="-648934"/>
            <a:ext cx="5180315" cy="430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9" y="-822901"/>
            <a:ext cx="4752533" cy="473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i.pinimg.com/originals/af/77/05/af770502a924b9ebc1375230e6c7574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831" y="3193778"/>
            <a:ext cx="4814228" cy="44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nashzelenyimir.ru/wp-content/uploads/2016/08/%D0%9F%D0%B8%D1%89%D0%B0-%D0%BB%D0%B8%D1%81%D1%8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6162" y="3193778"/>
            <a:ext cx="5018645" cy="443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66"/>
          <a:stretch/>
        </p:blipFill>
        <p:spPr>
          <a:xfrm>
            <a:off x="-900608" y="-27235"/>
            <a:ext cx="10729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9" y="-115888"/>
            <a:ext cx="9753600" cy="7315200"/>
          </a:xfrm>
          <a:prstGeom prst="rect">
            <a:avLst/>
          </a:prstGeom>
          <a:noFill/>
        </p:spPr>
      </p:pic>
      <p:pic>
        <p:nvPicPr>
          <p:cNvPr id="11268" name="Picture 4" descr="D:\Desktop\9532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43665"/>
            <a:ext cx="977049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s.mediasalt.ru/cache/content/data/images/229/229153/origina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774" y="3052966"/>
            <a:ext cx="5899893" cy="44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1.pxfuel.com/preview/217/40/912/wolf-predators-wilderness-pack-anima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9311"/>
            <a:ext cx="3992851" cy="38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cf.ppt-online.org/files1/slide/n/NRLeZnvotuUgTIHhDKazip2wlcXkSQ5qmF9E03fCO1/slide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0472" y="-457200"/>
            <a:ext cx="10153128" cy="737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  <p:pic>
        <p:nvPicPr>
          <p:cNvPr id="15362" name="Picture 2" descr="D:\Desktop\chem-korm-kabani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97612"/>
            <a:ext cx="9828584" cy="380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D:\Desktop\916dce970edd39e4c3a49ae2800bd7b3_i-2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-69400"/>
            <a:ext cx="4392487" cy="4002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kipmu.ru/wp-content/uploads/kbns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6"/>
            <a:ext cx="5724128" cy="386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Desktop\medvj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1702" y="2780928"/>
            <a:ext cx="513476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https://s.poembook.ru/theme/7b/93/88/1d1029533be02db4afc83d7f2d36c9d174e1a9d5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011" y="-248570"/>
            <a:ext cx="4713040" cy="324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2.wp.com/loveopium.ru/content/2018/05/alaska/02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011" y="2934176"/>
            <a:ext cx="5755535" cy="392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avatars.mds.yandex.net/get-zen_doc/1678002/pub_5ed7870533e4d626fec37754_5ed78fa1aea73f25554823c5/scale_12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603447"/>
            <a:ext cx="4977739" cy="35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present5.com/presentation/1/35477137_437396381.pdf-img/35477137_437396381.pdf-2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0"/>
            <a:ext cx="9036496" cy="6741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3.infourok.ru/uploads/ex/0a5b/0001f2a2-8fbe418e/img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3284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10108-WA0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91480"/>
            <a:ext cx="8964488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ds04.infourok.ru/uploads/ex/0342/00031081-1d1d34b1/img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959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тская зарядка Скачут зайцы зимня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900igr.net/up/datas/107282/01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1" y="0"/>
            <a:ext cx="9339405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1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ranscend\распечатать\А4\заяц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8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457200"/>
            <a:ext cx="9753600" cy="7315200"/>
          </a:xfrm>
          <a:prstGeom prst="rect">
            <a:avLst/>
          </a:prstGeom>
          <a:noFill/>
        </p:spPr>
      </p:pic>
      <p:pic>
        <p:nvPicPr>
          <p:cNvPr id="2051" name="Picture 3" descr="D:\Desktop\д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76672"/>
            <a:ext cx="6084168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6228184" y="404664"/>
            <a:ext cx="2915816" cy="1764776"/>
          </a:xfrm>
          <a:prstGeom prst="wedgeEllipseCallout">
            <a:avLst>
              <a:gd name="adj1" fmla="val -121994"/>
              <a:gd name="adj2" fmla="val 7921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 теперь предлагаю поиграть…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EDeULgcXYAIw5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008713" cy="41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.mycdn.me/i?r=AzEPZsRbOZEKgBhR0XGMT1RkNOe6UDBD-FxOfaqsrcmnm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153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s0.slide-share.ru/s_image/1342c802ec0a8c9bb6c1d2240401d54d/fe3ceb84-c48e-4f6d-94e0-f6897a23ea03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https://crosti.ru/patterns/00/20/7c/cc226c18fa/previe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9422"/>
            <a:ext cx="8741766" cy="68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9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5.infourok.ru/uploads/ex/0ad6/0011aa8d-d47e0ab4/img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641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e01.alicdn.com/kf/HTB1MHcxgiCYBuNkHFCcq6AHtVXaE/Diy-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7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4.infourok.ru/uploads/ex/0812/0003b191-4af8c820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632" y="-1035496"/>
            <a:ext cx="12265361" cy="91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ords-storage.s3.eu-central-1.amazonaws.com/production/article_images/5a392cbd2685b200284518b6/a9e787e4-1fa5-4703-bc4b-be9b920a83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27274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2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pinimg.com/736x/fe/79/ed/fe79ede1de65b5fc15ad39959ba445db--animal-activities-forest-anim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380732"/>
            <a:ext cx="8640960" cy="647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66"/>
          <a:stretch/>
        </p:blipFill>
        <p:spPr>
          <a:xfrm>
            <a:off x="-180528" y="-47070"/>
            <a:ext cx="4464496" cy="2359192"/>
          </a:xfrm>
          <a:prstGeom prst="rect">
            <a:avLst/>
          </a:prstGeom>
        </p:spPr>
      </p:pic>
      <p:pic>
        <p:nvPicPr>
          <p:cNvPr id="3" name="Picture 2" descr="E:\Transcend\распечатать\А4\заяц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40663"/>
            <a:ext cx="4860032" cy="227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97790"/>
            <a:ext cx="4283968" cy="235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190372"/>
            <a:ext cx="5089115" cy="2572763"/>
          </a:xfrm>
          <a:prstGeom prst="rect">
            <a:avLst/>
          </a:prstGeom>
        </p:spPr>
      </p:pic>
      <p:pic>
        <p:nvPicPr>
          <p:cNvPr id="6" name="Picture 2" descr="https://new-variant.ru/wp-content/uploads/2018/03/moose-winter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7" y="4671222"/>
            <a:ext cx="3226906" cy="21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baikal24.ru/public/images/upload/image1549330981612_i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073" y="4597912"/>
            <a:ext cx="3210070" cy="22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2.goodfon.ru/original/1920x1200/4/f6/bolshoy-buryy-medved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1144" y="4597912"/>
            <a:ext cx="2690570" cy="22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321" y="0"/>
            <a:ext cx="9266300" cy="674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70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White-Nature-PPT-Background-for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5377" y="-45720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2" descr="https://i.pinimg.com/originals/46/3e/36/463e36b3935c1770ad2f77af5b7ed45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393953"/>
            <a:ext cx="3384377" cy="19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s04.infourok.ru/uploads/ex/0a57/000f73a6-502dd645/hello_html_m183ab62c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8694" y="-155680"/>
            <a:ext cx="3456384" cy="23606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present5.com/presentation/1/35477137_437396381.pdf-img/35477137_437396381.pdf-2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-131094"/>
            <a:ext cx="3566583" cy="2098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ds04.infourok.ru/uploads/ex/0342/00031081-1d1d34b1/img2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99403"/>
            <a:ext cx="3990576" cy="2270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900igr.net/up/datas/107282/01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0415" y="4513046"/>
            <a:ext cx="3776244" cy="2270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34076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Дополнительный материал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8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4/07/s_5e8c3bcc58630/1408887_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254" y="33265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4.infourok.ru/uploads/ex/0784/00047453-0dc45262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87" y="-45943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736x/d8/68/b8/d868b82a712a43e0eb69bc68d2a9077a--animal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126" y="-243408"/>
            <a:ext cx="5138828" cy="76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originals/45/5e/76/455e764d1c1b152f2d050eea75ad258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92488" cy="64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2.depositphotos.com/1038569/9982/v/950/depositphotos_99820698-stock-illustration-vector-set-of-walking-w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985" y="116632"/>
            <a:ext cx="9232985" cy="585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aef/0019e806-b21ac8c5/hello_html_6a3491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05308"/>
            <a:ext cx="4632449" cy="65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1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labirintznaniy.ru/images/108.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61517" y="188640"/>
            <a:ext cx="1019135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715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ystemekb.ru/wp-content/uploads/2020/01/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9897" y="116632"/>
            <a:ext cx="9493897" cy="66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1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1" y="-99392"/>
            <a:ext cx="9361041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ew-variant.ru/wp-content/uploads/2018/03/moose-wint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6" y="-171400"/>
            <a:ext cx="9000829" cy="6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aikal24.ru/public/images/upload/image1549330981612_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1" y="116632"/>
            <a:ext cx="9060499" cy="693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freepng.ru/20180629/zks/kisspng-polar-bear-brown-bear-clip-art-5b36b1dce4fd78.583088581530311132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296"/>
            <a:ext cx="9144000" cy="68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F8441EF-AA72-4BAC-BFE8-69FA5F5B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2" y="790544"/>
            <a:ext cx="8058643" cy="41506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52E1CA-F845-455E-BFBE-EF60154ED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20688"/>
            <a:ext cx="7485216" cy="4921288"/>
          </a:xfrm>
          <a:prstGeom prst="rect">
            <a:avLst/>
          </a:prstGeom>
        </p:spPr>
      </p:pic>
      <p:pic>
        <p:nvPicPr>
          <p:cNvPr id="1026" name="Picture 2" descr="http://cdn01.ru/files/users/images/58/12/58128e89465de80c9dd355f32bdbec0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40" y="629691"/>
            <a:ext cx="7477160" cy="5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hota360.ru/wp-content/uploads/2017/01/zayac_zimoy_mest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98" y="629691"/>
            <a:ext cx="8133420" cy="53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1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tf01881439</Template>
  <TotalTime>1249</TotalTime>
  <Words>16</Words>
  <Application>Microsoft Office PowerPoint</Application>
  <PresentationFormat>Экран (4:3)</PresentationFormat>
  <Paragraphs>6</Paragraphs>
  <Slides>48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 Пронская</cp:lastModifiedBy>
  <cp:revision>126</cp:revision>
  <dcterms:created xsi:type="dcterms:W3CDTF">2017-11-10T18:59:40Z</dcterms:created>
  <dcterms:modified xsi:type="dcterms:W3CDTF">2022-03-24T08:54:27Z</dcterms:modified>
</cp:coreProperties>
</file>