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29C1-DF87-4E33-96BC-1637CC4FCBB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7017-616D-4267-99B9-71495ECD4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29C1-DF87-4E33-96BC-1637CC4FCBB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7017-616D-4267-99B9-71495ECD4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29C1-DF87-4E33-96BC-1637CC4FCBB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7017-616D-4267-99B9-71495ECD4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29C1-DF87-4E33-96BC-1637CC4FCBB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7017-616D-4267-99B9-71495ECD4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29C1-DF87-4E33-96BC-1637CC4FCBB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7017-616D-4267-99B9-71495ECD4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29C1-DF87-4E33-96BC-1637CC4FCBB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7017-616D-4267-99B9-71495ECD4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29C1-DF87-4E33-96BC-1637CC4FCBB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7017-616D-4267-99B9-71495ECD4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29C1-DF87-4E33-96BC-1637CC4FCBB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7017-616D-4267-99B9-71495ECD4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29C1-DF87-4E33-96BC-1637CC4FCBB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7017-616D-4267-99B9-71495ECD4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29C1-DF87-4E33-96BC-1637CC4FCBB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7017-616D-4267-99B9-71495ECD4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29C1-DF87-4E33-96BC-1637CC4FCBB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7017-616D-4267-99B9-71495ECD4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529C1-DF87-4E33-96BC-1637CC4FCBB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F7017-616D-4267-99B9-71495ECD468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95936" y="1268760"/>
            <a:ext cx="4678288" cy="1470025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Take a step and you`ll see the way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Steve Jobs</a:t>
            </a:r>
            <a:endParaRPr lang="ru-RU" dirty="0"/>
          </a:p>
        </p:txBody>
      </p:sp>
      <p:pic>
        <p:nvPicPr>
          <p:cNvPr id="12290" name="Picture 2" descr="Image result for steve job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132856"/>
            <a:ext cx="4365104" cy="4365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Image result for девид рекфил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140968"/>
            <a:ext cx="2538902" cy="3384376"/>
          </a:xfrm>
          <a:prstGeom prst="rect">
            <a:avLst/>
          </a:prstGeom>
          <a:noFill/>
        </p:spPr>
      </p:pic>
      <p:pic>
        <p:nvPicPr>
          <p:cNvPr id="22532" name="Picture 4" descr="Image result for девид рекфилд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1635" y="3068960"/>
            <a:ext cx="2608490" cy="3528392"/>
          </a:xfrm>
          <a:prstGeom prst="rect">
            <a:avLst/>
          </a:prstGeom>
          <a:noFill/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51520" y="332656"/>
            <a:ext cx="8172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Передайте вопросы в косвенной речи: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What book are you reading now?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What is your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favourite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place in New York?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Do you like cinema or theatre?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What do you know about Harry Potter that no one else knows?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576" y="548680"/>
          <a:ext cx="7632849" cy="4206240"/>
        </p:xfrm>
        <a:graphic>
          <a:graphicData uri="http://schemas.openxmlformats.org/drawingml/2006/table">
            <a:tbl>
              <a:tblPr/>
              <a:tblGrid>
                <a:gridCol w="466214"/>
                <a:gridCol w="2203369"/>
                <a:gridCol w="1806066"/>
                <a:gridCol w="1578600"/>
                <a:gridCol w="1578600"/>
              </a:tblGrid>
              <a:tr h="160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№</a:t>
                      </a: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задание</a:t>
                      </a: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+/-</a:t>
                      </a: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Правило</a:t>
                      </a: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Исправь ошибки</a:t>
                      </a: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Новая тема </a:t>
                      </a: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Соотнеси предложения</a:t>
                      </a: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Переделай предложения</a:t>
                      </a: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Гарри Поттер</a:t>
                      </a: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Правила перевода прямой речи в косвенную</a:t>
            </a:r>
            <a:endParaRPr lang="ru-RU" sz="32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764704"/>
            <a:ext cx="777686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 Все знаки препинания опускаются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2. Возможен союз «ЧТО» -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that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3. Личные и притяжательные местоимения изменяются по смыслу</a:t>
            </a:r>
          </a:p>
          <a:p>
            <a:r>
              <a:rPr lang="ru-RU" dirty="0" smtClean="0">
                <a:latin typeface="+mj-lt"/>
              </a:rPr>
              <a:t>4. Правило </a:t>
            </a:r>
            <a:r>
              <a:rPr lang="ru-RU" dirty="0">
                <a:latin typeface="+mj-lt"/>
              </a:rPr>
              <a:t>согласования времен</a:t>
            </a:r>
          </a:p>
          <a:p>
            <a:endParaRPr lang="ru-RU" dirty="0" smtClean="0"/>
          </a:p>
          <a:p>
            <a:r>
              <a:rPr lang="en-US" dirty="0" smtClean="0"/>
              <a:t>Present Simple              Past Simple</a:t>
            </a:r>
            <a:endParaRPr lang="ru-RU" dirty="0" smtClean="0"/>
          </a:p>
          <a:p>
            <a:r>
              <a:rPr lang="en-US" dirty="0" smtClean="0"/>
              <a:t>Past Simple             </a:t>
            </a:r>
            <a:r>
              <a:rPr lang="ru-RU" dirty="0" smtClean="0"/>
              <a:t>      </a:t>
            </a:r>
            <a:r>
              <a:rPr lang="en-US" dirty="0" smtClean="0"/>
              <a:t> Past Perfect</a:t>
            </a:r>
            <a:endParaRPr lang="ru-RU" dirty="0" smtClean="0"/>
          </a:p>
          <a:p>
            <a:r>
              <a:rPr lang="en-US" dirty="0" smtClean="0"/>
              <a:t>Present Perfect             Past Perfect</a:t>
            </a:r>
            <a:endParaRPr lang="ru-RU" dirty="0" smtClean="0"/>
          </a:p>
          <a:p>
            <a:r>
              <a:rPr lang="en-US" dirty="0" smtClean="0"/>
              <a:t>Present Continuous      Past Continuous</a:t>
            </a:r>
            <a:endParaRPr lang="ru-RU" dirty="0" smtClean="0"/>
          </a:p>
          <a:p>
            <a:r>
              <a:rPr lang="en-US" dirty="0" smtClean="0"/>
              <a:t>Future Simple           </a:t>
            </a:r>
            <a:r>
              <a:rPr lang="ru-RU" dirty="0" smtClean="0"/>
              <a:t>   </a:t>
            </a:r>
            <a:r>
              <a:rPr lang="en-US" dirty="0" smtClean="0"/>
              <a:t>  Future-in-the Past</a:t>
            </a:r>
            <a:endParaRPr lang="ru-RU" dirty="0" smtClean="0"/>
          </a:p>
          <a:p>
            <a:endParaRPr lang="ru-RU" dirty="0"/>
          </a:p>
          <a:p>
            <a:r>
              <a:rPr lang="en-US" dirty="0"/>
              <a:t>May</a:t>
            </a:r>
            <a:r>
              <a:rPr lang="ru-RU" dirty="0"/>
              <a:t>- </a:t>
            </a:r>
            <a:r>
              <a:rPr lang="en-US" dirty="0"/>
              <a:t>might</a:t>
            </a:r>
            <a:endParaRPr lang="ru-RU" dirty="0"/>
          </a:p>
          <a:p>
            <a:r>
              <a:rPr lang="en-US" dirty="0"/>
              <a:t>Can</a:t>
            </a:r>
            <a:r>
              <a:rPr lang="ru-RU" dirty="0"/>
              <a:t>-</a:t>
            </a:r>
            <a:r>
              <a:rPr lang="en-US" dirty="0"/>
              <a:t>could</a:t>
            </a:r>
            <a:endParaRPr lang="ru-RU" dirty="0"/>
          </a:p>
          <a:p>
            <a:r>
              <a:rPr lang="en-US" dirty="0"/>
              <a:t>Must –had to</a:t>
            </a:r>
            <a:endParaRPr lang="ru-RU" dirty="0"/>
          </a:p>
          <a:p>
            <a:r>
              <a:rPr lang="en-US" dirty="0"/>
              <a:t>Shall-should</a:t>
            </a:r>
            <a:endParaRPr lang="ru-RU" dirty="0"/>
          </a:p>
          <a:p>
            <a:r>
              <a:rPr lang="en-US" dirty="0"/>
              <a:t>Will-would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en-US" dirty="0"/>
              <a:t>Today – that day</a:t>
            </a:r>
            <a:endParaRPr lang="ru-RU" dirty="0"/>
          </a:p>
          <a:p>
            <a:r>
              <a:rPr lang="en-US" dirty="0"/>
              <a:t>Yesterday – the day before</a:t>
            </a:r>
            <a:endParaRPr lang="ru-RU" dirty="0"/>
          </a:p>
          <a:p>
            <a:r>
              <a:rPr lang="en-US" dirty="0"/>
              <a:t>Tomorrow –the following day</a:t>
            </a:r>
            <a:endParaRPr lang="ru-RU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23528" y="387068"/>
            <a:ext cx="831641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Найдите и исправьте ошибки в предложениях: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He said: “I will read a newspaper in the evening”.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He said that I would read a newspaper in the evening.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2. My friend said:” I prefer to listen to the radio”.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My friend said that he prefer to listen to the radio.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3. My sister said:” I `m watching my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favourite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TV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programme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at the moment”.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My sister said that “she was watching her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favourite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TV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programme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at the moment.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23528" y="387068"/>
            <a:ext cx="831641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Найдите и исправьте ошибки в предложениях: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He said: “I will read a newspaper in the evening”.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He said that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he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would read a newspaper in the evening.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2. My friend said:” I prefer to listen to the radio”.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My friend said that he preferr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ed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to listen to the radio.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3. My sister said:” I `m watching my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favourite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TV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programme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at the moment”.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My sister said that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she was watching her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favourite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TV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programme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at the moment.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043608" y="476672"/>
            <a:ext cx="691276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He asked if I liked watching TV.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He asked what I liked watching on TV.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3356992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Reported questions</a:t>
            </a:r>
            <a:endParaRPr lang="ru-RU" sz="4000" b="1" dirty="0"/>
          </a:p>
        </p:txBody>
      </p:sp>
      <p:sp>
        <p:nvSpPr>
          <p:cNvPr id="16387" name="AutoShape 3" descr="Image result for человечек для презентац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89" name="Picture 5" descr="http://2.bp.blogspot.com/-LJjXhXxMsAc/UZVDjdEv2CI/AAAAAAAAKQw/qpE9-HqwF3c/s1600/xyz1-300x2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293096"/>
            <a:ext cx="2065412" cy="1989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1124744"/>
          <a:ext cx="8568952" cy="3834803"/>
        </p:xfrm>
        <a:graphic>
          <a:graphicData uri="http://schemas.openxmlformats.org/drawingml/2006/table">
            <a:tbl>
              <a:tblPr/>
              <a:tblGrid>
                <a:gridCol w="4284476"/>
                <a:gridCol w="4284476"/>
              </a:tblGrid>
              <a:tr h="430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Calibri"/>
                          <a:cs typeface="Times New Roman"/>
                        </a:rPr>
                        <a:t>He said: “Do you like watching TV?”</a:t>
                      </a: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Calibri"/>
                          <a:cs typeface="Times New Roman"/>
                        </a:rPr>
                        <a:t>He said: “What do you like watch on TV?”</a:t>
                      </a: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Calibri"/>
                          <a:cs typeface="Times New Roman"/>
                        </a:rPr>
                        <a:t>He asked if I liked watching TV.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Calibri"/>
                          <a:cs typeface="Times New Roman"/>
                        </a:rPr>
                        <a:t>He asked what I liked watching on TV.</a:t>
                      </a: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836712"/>
          <a:ext cx="8568952" cy="4230726"/>
        </p:xfrm>
        <a:graphic>
          <a:graphicData uri="http://schemas.openxmlformats.org/drawingml/2006/table">
            <a:tbl>
              <a:tblPr/>
              <a:tblGrid>
                <a:gridCol w="4284476"/>
                <a:gridCol w="4284476"/>
              </a:tblGrid>
              <a:tr h="430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+mn-lt"/>
                          <a:ea typeface="Calibri"/>
                          <a:cs typeface="Times New Roman"/>
                        </a:rPr>
                        <a:t>Общий</a:t>
                      </a:r>
                      <a:r>
                        <a:rPr lang="ru-RU" sz="2400" b="1" baseline="0" dirty="0" smtClean="0">
                          <a:latin typeface="+mn-lt"/>
                          <a:ea typeface="Calibri"/>
                          <a:cs typeface="Times New Roman"/>
                        </a:rPr>
                        <a:t> вопрос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+mn-lt"/>
                          <a:ea typeface="Calibri"/>
                          <a:cs typeface="Times New Roman"/>
                        </a:rPr>
                        <a:t>Специальный вопрос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Calibri"/>
                          <a:cs typeface="Times New Roman"/>
                        </a:rPr>
                        <a:t>He said: “Do you like watching TV?”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Calibri"/>
                          <a:cs typeface="Times New Roman"/>
                        </a:rPr>
                        <a:t>He said: “What do you like watch on TV?”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Calibri"/>
                          <a:cs typeface="Times New Roman"/>
                        </a:rPr>
                        <a:t>He asked if I liked watching TV.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Calibri"/>
                          <a:cs typeface="Times New Roman"/>
                        </a:rPr>
                        <a:t>He asked what I liked watching on TV.</a:t>
                      </a: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asked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If</a:t>
                      </a:r>
                      <a:endParaRPr lang="ru-RU" sz="2400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Прямой порядок слов</a:t>
                      </a:r>
                      <a:endParaRPr lang="en-US" sz="24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asked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Вопр.слово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what</a:t>
                      </a:r>
                      <a:endParaRPr lang="ru-RU" sz="2400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Прямой порядок слов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1268760"/>
          <a:ext cx="8424936" cy="3364992"/>
        </p:xfrm>
        <a:graphic>
          <a:graphicData uri="http://schemas.openxmlformats.org/drawingml/2006/table">
            <a:tbl>
              <a:tblPr/>
              <a:tblGrid>
                <a:gridCol w="4212468"/>
                <a:gridCol w="4212468"/>
              </a:tblGrid>
              <a:tr h="174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Calibri"/>
                          <a:cs typeface="Times New Roman"/>
                        </a:rPr>
                        <a:t>1.He said: “ Do you buy this magazine?” </a:t>
                      </a: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Calibri"/>
                          <a:cs typeface="Times New Roman"/>
                        </a:rPr>
                        <a:t>a) He asked why I had decided to be a reporter.</a:t>
                      </a: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Calibri"/>
                          <a:cs typeface="Times New Roman"/>
                        </a:rPr>
                        <a:t>2.He said: “ Will you be a reporter?”</a:t>
                      </a: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Calibri"/>
                          <a:cs typeface="Times New Roman"/>
                        </a:rPr>
                        <a:t>b) He asked when I bought that magazine.</a:t>
                      </a: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Calibri"/>
                          <a:cs typeface="Times New Roman"/>
                        </a:rPr>
                        <a:t>3.He said: “When did you buy this magazine?”</a:t>
                      </a: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Calibri"/>
                          <a:cs typeface="Times New Roman"/>
                        </a:rPr>
                        <a:t>c) He asked if I bought that magazine.</a:t>
                      </a: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Calibri"/>
                          <a:cs typeface="Times New Roman"/>
                        </a:rPr>
                        <a:t>4. He said: “Why have you decided to be a reporter?”</a:t>
                      </a: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Calibri"/>
                          <a:cs typeface="Times New Roman"/>
                        </a:rPr>
                        <a:t>d) He asked if I would be a reporter.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2" marR="56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67544" y="209546"/>
            <a:ext cx="82444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Соотнесите прямые и косвенные вопросы: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47664" y="5445224"/>
          <a:ext cx="6096000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1-c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2-d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3-b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4-a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51520" y="45205"/>
            <a:ext cx="871296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Переделайте прямые вопросы в косвенные: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Tom said: “Will you use the Internet to find information for your project?”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My mum said: “ Why have you switched TV over to another channel?”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2852936"/>
            <a:ext cx="871296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Tom </a:t>
            </a:r>
            <a:r>
              <a:rPr lang="en-US" sz="2800" dirty="0" smtClean="0">
                <a:ea typeface="Calibri" pitchFamily="34" charset="0"/>
                <a:cs typeface="Times New Roman" pitchFamily="18" charset="0"/>
              </a:rPr>
              <a:t>asked</a:t>
            </a:r>
            <a:r>
              <a:rPr lang="en-US" sz="2800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ea typeface="Calibri" pitchFamily="34" charset="0"/>
                <a:cs typeface="Times New Roman" pitchFamily="18" charset="0"/>
              </a:rPr>
              <a:t>if I would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use the Internet to find information for my project.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My mum asked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w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hy  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had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switched TV over to another channel.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1509" name="AutoShape 5" descr="Image result for человечек для презентац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4932040" y="4653136"/>
            <a:ext cx="2401069" cy="1881500"/>
            <a:chOff x="4932040" y="4653136"/>
            <a:chExt cx="2401069" cy="1881500"/>
          </a:xfrm>
        </p:grpSpPr>
        <p:cxnSp>
          <p:nvCxnSpPr>
            <p:cNvPr id="5" name="Соединительная линия уступом 4"/>
            <p:cNvCxnSpPr/>
            <p:nvPr/>
          </p:nvCxnSpPr>
          <p:spPr>
            <a:xfrm flipV="1">
              <a:off x="5580112" y="5517232"/>
              <a:ext cx="1296144" cy="576064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511" name="Picture 7" descr="Image result for человечек для презентации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868144" y="4653136"/>
              <a:ext cx="1464965" cy="840554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6372200" y="551723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</a:t>
              </a:r>
              <a:endParaRPr lang="ru-RU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24128" y="6165304"/>
              <a:ext cx="3516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1</a:t>
              </a:r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932040" y="587727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0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606</Words>
  <Application>Microsoft Office PowerPoint</Application>
  <PresentationFormat>Экран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Take a step and you`ll see the way  Steve Jobs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2020-02-24T11:34:38Z</dcterms:created>
  <dcterms:modified xsi:type="dcterms:W3CDTF">2020-02-24T12:07:28Z</dcterms:modified>
</cp:coreProperties>
</file>