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71" r:id="rId11"/>
    <p:sldId id="266" r:id="rId12"/>
    <p:sldId id="268" r:id="rId13"/>
    <p:sldId id="265" r:id="rId14"/>
    <p:sldId id="269" r:id="rId15"/>
    <p:sldId id="270" r:id="rId16"/>
    <p:sldId id="272" r:id="rId17"/>
    <p:sldId id="275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C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2143140"/>
          </a:xfrm>
        </p:spPr>
        <p:txBody>
          <a:bodyPr>
            <a:noAutofit/>
          </a:bodyPr>
          <a:lstStyle/>
          <a:p>
            <a:pPr algn="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спасет мир.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 Достоевский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уроку по рассказу И.А. Бунина «Красавица»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3214678" cy="157163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МБОУ «СОШ №20»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Королева А.О.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дальше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И вот вторая красавица спокойно возненавидела его семилетнего мальчика от первой, сделала вид, что совершенно не замечает его. Тогда и отец, от страха перед ней, тоже притворился, будто у него нет и никогда не было сына. И мальчик, от природы живой, ласковый, стал в их присутствии бояться слово сказать, а там и совсем затаился, сделался как бы несуществующим в доме.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Тотчас после свадьбы его перевели спать из отцовской спальни на диванчик в гостиную, небольшую комнату возле столовой, убранную синей бархатной мебелью. Но сон у него был беспокойный, он каждую ночь сбивал простыню и одеяло на пол. И вскоре красавица сказала горничной: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 — Это безобразие, он весь бархат на диване изотрет. Стелите ему, Настя, на полу, на том тюфячке, который я велела вам спрятать в большой сундук покойной барыни в коридоре.</a:t>
            </a:r>
          </a:p>
          <a:p>
            <a:pPr>
              <a:buNone/>
            </a:pP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Точен ли был ваш прогноз?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рассказе мы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слышим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слова только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красавицы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Продолжаем чтение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И мальчик, в своем круглом одиночестве на всем свете, зажил совершенно самостоятельной, совершенно обособленной от всего дома жизнью, — неслышной, незаметной, одинаковой изо дня в день: смиренно сидит себе в уголке гостиной, рисует на грифельной доске домики или шепотом читает по складам все одну и ту же книжечку с картинками, купленную еще при покойной маме, смотрит в окна... Спит он на полу между диваном и кадкой с пальмой. Он сам стелет себе постельку вечером и сам прилежно убирает, свертывает ее утром и уносит в коридор в мамин сундук. Там спрятано и все остальное добришко его.             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         28 сентября 1940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arhivurokov.ru/kopilka/uploads/user_file_561a6bc32397d/urok-issliedovaniie-biez-liubvi-vsie-nichto-po-rasskazu-i-a-bunina-krasavitsa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64" y="428604"/>
            <a:ext cx="8715436" cy="6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Оправдалось ли ваше предположение?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автор использует при описании мальчика слова с уменьшительно-ласкательными суффиксами?</a:t>
            </a:r>
          </a:p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художественная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деталь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фрагменте привлекла внимание и почему ?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Кадка с пальмой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ее соотнести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судьбой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мальчика в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рассказе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 Бунина?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Дети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цветы жизни.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182;p28" descr="Унег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026" y="2428868"/>
            <a:ext cx="5214974" cy="442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чем же рассказ И.А. Бунина?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3071810"/>
            <a:ext cx="3429024" cy="157163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Трагедия ребенка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4786322"/>
            <a:ext cx="4429156" cy="164307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Подлинная и мнимая красота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3143248"/>
            <a:ext cx="3857620" cy="157163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Равнодушие взрослых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85984" y="1500174"/>
            <a:ext cx="4429156" cy="17145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Одиночество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Тема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: семейного счастья, огромная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трагедия мальчика, от природы живого и ласкового, ставшего никому не нужным, тема одиночества, тема подлинной и мнимой красоты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Идея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:детей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часто называют цветами жизни, без внимания и заботы они, может быть, и выживут, но вряд ли когда-нибудь расцветут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Вернемся к эпиграфу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так назван рассказ?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Действительно красота спасет мир?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красота может спасти мир?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Идея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связана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именно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с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красавицей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. И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Бунин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хочет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сказать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что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не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может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быть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красивой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женщина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которая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так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сурова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и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жестока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с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детьми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пусть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даже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неродными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.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3108" y="2285992"/>
            <a:ext cx="7000892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ts val="2340"/>
              <a:buFont typeface="Arial" pitchFamily="34" charset="0"/>
              <a:buChar char="•"/>
              <a:tabLst/>
              <a:defRPr/>
            </a:pPr>
            <a:endParaRPr kumimoji="0" lang="ru-RU" sz="3200" b="0" i="1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715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2D050"/>
              </a:buClr>
              <a:buSzPts val="2400"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В человеке должно быть все прекрасно: и лицо, и одежда, и душа и его мысли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buClr>
                <a:srgbClr val="FF0000"/>
              </a:buClr>
              <a:buSzPts val="2400"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                                            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Garamond"/>
                <a:cs typeface="Times New Roman" pitchFamily="18" charset="0"/>
                <a:sym typeface="Garamond"/>
              </a:rPr>
              <a:t>		  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А.П.Чехов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357454"/>
          </a:xfrm>
        </p:spPr>
        <p:txBody>
          <a:bodyPr/>
          <a:lstStyle/>
          <a:p>
            <a:pPr lvl="0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«Красота спасет мир»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Ф.М.Достоевский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257176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720"/>
              </a:spcBef>
              <a:buSzPts val="2340"/>
            </a:pP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Напишите письмо одному из героев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Придумайте продолжение рассказа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8643998" cy="1171582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ts val="0"/>
              </a:spcBef>
            </a:pP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    Красота </a:t>
            </a: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– всё красивое, прекрасное, всё  то, что доставляет эстетическое и нравственное наслаждение.</a:t>
            </a: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    (Из Толкового словаря русского языка под редакцией С.И.Ожегова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)</a:t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/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Corsiva"/>
              </a:rPr>
              <a:t>Красивый :</a:t>
            </a: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1.Доставляющий наслаждение взору, приятный внешним видом, гармоничностью, стройностью, прекрасный…</a:t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Полный внутреннего содержания, высоконравственный…</a:t>
            </a:r>
            <a:b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Привлекающий внимание, эффектный, но бессодержательный…”. 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(Школьный толковый словарь)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14818"/>
            <a:ext cx="3357586" cy="1500174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ИВАН АЛЕКСЕЕВИЧ 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</a:b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БУНИН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/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</a:b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( 1870-1953)</a:t>
            </a:r>
            <a:b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</a:b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прозаик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поэт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переводчик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0"/>
            <a:ext cx="5643570" cy="56388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buClr>
                <a:srgbClr val="FFC000"/>
              </a:buClr>
              <a:buSzPts val="2400"/>
            </a:pPr>
            <a:r>
              <a:rPr lang="ru-RU" dirty="0" smtClean="0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1933 году И. А. Бунин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1200"/>
              </a:spcBef>
              <a:buClr>
                <a:srgbClr val="FFC000"/>
              </a:buClr>
              <a:buSzPts val="2400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первым из русских писателей удостаивается Нобелевской премии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1200"/>
              </a:spcBef>
              <a:buClr>
                <a:srgbClr val="FFC000"/>
              </a:buClr>
              <a:buSzPts val="2400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Особенностью Бунина – художника является трепетное отношение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1200"/>
              </a:spcBef>
              <a:buClr>
                <a:srgbClr val="FFC000"/>
              </a:buClr>
              <a:buSzPts val="2400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к слову.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bunin_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89325" cy="3886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Google Shape;133;p20" descr="C:\Users\admin\Desktop\Бунин Красавица\22095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314" y="214290"/>
            <a:ext cx="4143375" cy="61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442915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</a:b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Рассказ “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Красавица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” -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одна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из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38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новелл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цикла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“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Темные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аллеи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”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который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является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центральным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событием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творчества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Бунина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последних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лет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.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Это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единственная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в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своем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роде в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русской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литературе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книга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где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все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- о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любви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.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Здесь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есть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и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грубоватая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чувственность, и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игривость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но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сквозным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лучом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проходит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тема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чистой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и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прекрасной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любви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. “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Дух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проникает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в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плоть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и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облагораживает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его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”, “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Там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где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я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стою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,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не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может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быть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грязно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”, -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говорит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Любовь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устами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</a:t>
            </a:r>
            <a:r>
              <a:rPr lang="en-US" sz="2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автора</a:t>
            </a:r>
            <a:r>
              <a:rPr lang="en-US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.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/>
            </a:r>
            <a:b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</a:b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Этот рассказ написан в 1940 году, писателю было 70 лет. Он прошел через многое, испытал и увидел еще больше, он опытный и мудрый человек, признанный миром художник.</a:t>
            </a:r>
            <a:r>
              <a:rPr lang="en-US" sz="6000" dirty="0" smtClean="0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n-US" sz="6000" dirty="0" smtClean="0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143240" y="1500174"/>
            <a:ext cx="321471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Красавица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3178959" y="4036223"/>
            <a:ext cx="3214710" cy="17145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Стройная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9603499">
            <a:off x="206809" y="2598703"/>
            <a:ext cx="3214710" cy="17145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Красивые глаза и длинные волосы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444558">
            <a:off x="5884963" y="2912981"/>
            <a:ext cx="3214710" cy="17145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Умная и воспитанная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728" y="714356"/>
            <a:ext cx="6715172" cy="371477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Предположите: </a:t>
            </a:r>
          </a:p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чем рассказ?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рассказа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остановками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86874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Чиновник казенной палаты, вдовец, пожилой, женился на молоденькой, на красавице, дочери воинского начальника. Он был молчалив и скромен, а она знала себе цену. Он был худой, высокий, чахоточного сложения, носил очки цвета йода, говорил несколько сипло и, если хотел сказать что-нибудь погромче, срывался в фистулу. А она была невелика, отлично и крепко сложена, всегда хорошо одета, очень внимательна и хозяйственна по дому, взгляд имела зоркий. Он казался столь же неинтересен во всех отношениях, как множество губернских чиновников, но и первым браком был женат на красавице — и все только руками разводили: за что и почему шли за него такие?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arhivurokov.ru/kopilka/uploads/user_file_561a6bc32397d/urok-issliedovaniie-biez-liubvi-vsie-nichto-po-rasskazu-i-a-bunina-krasavitsa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7643866" cy="541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14285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Чиновник – ничем не примечательный человек, но вроде бы порядочный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1"/>
            <a:ext cx="8786874" cy="14287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что произойдет дальше?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14612" y="3357562"/>
            <a:ext cx="3571900" cy="13464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Красавица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1928802"/>
            <a:ext cx="3015116" cy="13464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хорошо одета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65449" y="1857364"/>
            <a:ext cx="2578551" cy="13464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знала себе цену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43636" y="4500570"/>
            <a:ext cx="3000364" cy="121444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взгляд имела зоркий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4286256"/>
            <a:ext cx="2857520" cy="13464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Молоденькая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28860" y="5072074"/>
            <a:ext cx="3499760" cy="13464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Внимательна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хозяйственна по дому</a:t>
            </a: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2928926" y="1500174"/>
            <a:ext cx="3643338" cy="14287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Невелика, отлично, крепко сложена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736</Words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Красота спасет мир. Ф.М. Достоевский  Презентация к уроку по рассказу И.А. Бунина «Красавица»</vt:lpstr>
      <vt:lpstr>«Красота спасет мир» Ф.М.Достоевский</vt:lpstr>
      <vt:lpstr>     Красота – всё красивое, прекрасное, всё  то, что доставляет эстетическое и нравственное наслаждение.      (Из Толкового словаря русского языка под редакцией С.И.Ожегова)  Красивый : 1.Доставляющий наслаждение взору, приятный внешним видом, гармоничностью, стройностью, прекрасный… 2. Полный внутреннего содержания, высоконравственный… 3. Привлекающий внимание, эффектный, но бессодержательный…”. (Школьный толковый словарь) </vt:lpstr>
      <vt:lpstr>ИВАН АЛЕКСЕЕВИЧ  БУНИН ( 1870-1953) прозаик,  поэт,  переводчик</vt:lpstr>
      <vt:lpstr>    Рассказ “Красавица” - одна из 38 новелл цикла “Темные аллеи”, которыйявляется центральным событием творчества Бунина последних лет. Это единственная в своем роде в русской литературе книга, где все - о любви. Здесь есть и грубоватая чувственность, и игривость, но сквозным лучом проходит тема чистой и прекрасной любви. “Дух проникает в плоть и облагораживает его”, “Там, где я стою, не может быть грязно”, - говорит Любовь устами автора. Этот рассказ написан в 1940 году, писателю было 70 лет. Он прошел через многое, испытал и увидел еще больше, он опытный и мудрый человек, признанный миром художник. </vt:lpstr>
      <vt:lpstr>Ассоциации</vt:lpstr>
      <vt:lpstr>Чтение рассказа с остановками</vt:lpstr>
      <vt:lpstr>Слайд 8</vt:lpstr>
      <vt:lpstr> Как вы думаете, что произойдет дальше?</vt:lpstr>
      <vt:lpstr>Читаем дальше</vt:lpstr>
      <vt:lpstr>Точен ли был ваш прогноз?  Почему в рассказе мы слышим слова только красавицы?</vt:lpstr>
      <vt:lpstr>Продолжаем чтение </vt:lpstr>
      <vt:lpstr>Слайд 13</vt:lpstr>
      <vt:lpstr>Оправдалось ли ваше предположение?</vt:lpstr>
      <vt:lpstr>Кадка с пальмой</vt:lpstr>
      <vt:lpstr>О чем же рассказ И.А. Бунина?</vt:lpstr>
      <vt:lpstr>Выводы</vt:lpstr>
      <vt:lpstr>Вернемся к эпиграфу</vt:lpstr>
      <vt:lpstr>Слайд 19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рассказу И.А. Бунина «Красавица»</dc:title>
  <dc:creator>User</dc:creator>
  <cp:lastModifiedBy>Учитель</cp:lastModifiedBy>
  <cp:revision>17</cp:revision>
  <dcterms:created xsi:type="dcterms:W3CDTF">2022-03-04T06:42:02Z</dcterms:created>
  <dcterms:modified xsi:type="dcterms:W3CDTF">2022-03-04T11:53:56Z</dcterms:modified>
</cp:coreProperties>
</file>