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1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2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494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8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794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700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80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4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1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8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7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18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1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3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4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F987-5AF2-430F-9A98-BF140E1176A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47FCC8-10F9-489B-965A-0AEBC3F33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8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i1.wp.com/klassnye-chasy.ru/userfiles/image/tolerantnost-5-6-7-8-9-klass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5900"/>
            <a:ext cx="12192000" cy="707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7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Правила поведения во время тренинга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000" dirty="0">
                <a:sym typeface="Symbol" panose="05050102010706020507" pitchFamily="18" charset="2"/>
              </a:rPr>
              <a:t></a:t>
            </a:r>
            <a:r>
              <a:rPr lang="ru-RU" sz="3000" dirty="0"/>
              <a:t> </a:t>
            </a:r>
            <a:r>
              <a:rPr lang="ru-RU" sz="3000" b="1" dirty="0"/>
              <a:t>Доверительный стиль общения; </a:t>
            </a:r>
          </a:p>
          <a:p>
            <a:r>
              <a:rPr lang="ru-RU" sz="3000" b="1" dirty="0">
                <a:sym typeface="Symbol" panose="05050102010706020507" pitchFamily="18" charset="2"/>
              </a:rPr>
              <a:t></a:t>
            </a:r>
            <a:r>
              <a:rPr lang="ru-RU" sz="3000" b="1" dirty="0"/>
              <a:t> Общение по принципу "Здесь и теперь"; </a:t>
            </a:r>
          </a:p>
          <a:p>
            <a:r>
              <a:rPr lang="ru-RU" sz="3000" b="1" dirty="0">
                <a:sym typeface="Symbol" panose="05050102010706020507" pitchFamily="18" charset="2"/>
              </a:rPr>
              <a:t></a:t>
            </a:r>
            <a:r>
              <a:rPr lang="ru-RU" sz="3000" b="1" dirty="0"/>
              <a:t> Искренность в общении; </a:t>
            </a:r>
          </a:p>
          <a:p>
            <a:r>
              <a:rPr lang="ru-RU" sz="3000" b="1" dirty="0">
                <a:sym typeface="Symbol" panose="05050102010706020507" pitchFamily="18" charset="2"/>
              </a:rPr>
              <a:t></a:t>
            </a:r>
            <a:r>
              <a:rPr lang="ru-RU" sz="3000" b="1" dirty="0"/>
              <a:t> Конфиденциальность всего происходящего в группе;</a:t>
            </a:r>
          </a:p>
          <a:p>
            <a:r>
              <a:rPr lang="ru-RU" sz="3000" b="1" dirty="0"/>
              <a:t> </a:t>
            </a:r>
            <a:r>
              <a:rPr lang="ru-RU" sz="3000" b="1" dirty="0">
                <a:sym typeface="Symbol" panose="05050102010706020507" pitchFamily="18" charset="2"/>
              </a:rPr>
              <a:t></a:t>
            </a:r>
            <a:r>
              <a:rPr lang="ru-RU" sz="3000" b="1" dirty="0"/>
              <a:t> Активное участие в происходящем; </a:t>
            </a:r>
          </a:p>
          <a:p>
            <a:r>
              <a:rPr lang="ru-RU" sz="3000" b="1" dirty="0">
                <a:sym typeface="Symbol" panose="05050102010706020507" pitchFamily="18" charset="2"/>
              </a:rPr>
              <a:t></a:t>
            </a:r>
            <a:r>
              <a:rPr lang="ru-RU" sz="3000" b="1" dirty="0"/>
              <a:t> Оцениваем не участника, а его действия и поступки; </a:t>
            </a:r>
          </a:p>
          <a:p>
            <a:r>
              <a:rPr lang="ru-RU" sz="3000" b="1" dirty="0">
                <a:sym typeface="Symbol" panose="05050102010706020507" pitchFamily="18" charset="2"/>
              </a:rPr>
              <a:t></a:t>
            </a:r>
            <a:r>
              <a:rPr lang="ru-RU" sz="3000" b="1" dirty="0"/>
              <a:t> Уважение говорящего.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5271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669" y="570963"/>
            <a:ext cx="8596668" cy="13208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Упражнение «Звездочки и созвездия»</a:t>
            </a:r>
            <a:endParaRPr lang="ru-RU" sz="4800" b="1" dirty="0"/>
          </a:p>
        </p:txBody>
      </p:sp>
      <p:pic>
        <p:nvPicPr>
          <p:cNvPr id="1026" name="Picture 2" descr="https://zabavnik.club/wp-content/uploads/2018/04/sozvezdie_bolshaya_medvedica_dlya_detey_kartinki_2_271234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8469" y="2133600"/>
            <a:ext cx="6716888" cy="3778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27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Упражнение «мостик»</a:t>
            </a:r>
            <a:endParaRPr lang="ru-RU" sz="6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4" name="Picture 6" descr="http://www.9355.ru/articles/2014/15/pict15/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66" y="1712890"/>
            <a:ext cx="8138419" cy="43284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eferad.ru/vhodnaya-diagnosticheskaya-rabota-dlya-uchashihsya-1-h-klassov/1844_html_5246fcf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t="-1" r="10132" b="27235"/>
          <a:stretch/>
        </p:blipFill>
        <p:spPr bwMode="auto">
          <a:xfrm>
            <a:off x="2021981" y="3033689"/>
            <a:ext cx="4778063" cy="202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55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Упражнение «Нас с вами объединяет…»</a:t>
            </a:r>
            <a:endParaRPr lang="ru-RU" sz="4400" dirty="0"/>
          </a:p>
        </p:txBody>
      </p:sp>
      <p:pic>
        <p:nvPicPr>
          <p:cNvPr id="3074" name="Picture 2" descr="https://allatra.tv/uploads/publication/chto-nas-objedinjaet-ljubov-6e1df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4756" r="10728" b="13194"/>
          <a:stretch/>
        </p:blipFill>
        <p:spPr bwMode="auto">
          <a:xfrm>
            <a:off x="1828799" y="2511380"/>
            <a:ext cx="6040193" cy="32712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03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Упражнение «Клубок»</a:t>
            </a:r>
            <a:endParaRPr lang="ru-RU" sz="5400" dirty="0"/>
          </a:p>
        </p:txBody>
      </p:sp>
      <p:pic>
        <p:nvPicPr>
          <p:cNvPr id="4098" name="Picture 2" descr="http://img.artlebedev.ru/everything/yandex/internet/process/yandex-internet-process-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70" y="1806930"/>
            <a:ext cx="6550006" cy="391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6210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74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Symbol</vt:lpstr>
      <vt:lpstr>Wingdings 3</vt:lpstr>
      <vt:lpstr>Легкий дым</vt:lpstr>
      <vt:lpstr>Презентация PowerPoint</vt:lpstr>
      <vt:lpstr>Правила поведения во время тренинга</vt:lpstr>
      <vt:lpstr>Упражнение «Звездочки и созвездия»</vt:lpstr>
      <vt:lpstr>Упражнение «мостик»</vt:lpstr>
      <vt:lpstr>Упражнение «Нас с вами объединяет…»</vt:lpstr>
      <vt:lpstr>Упражнение «Клубок»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2019-12-19T12:18:01Z</dcterms:created>
  <dcterms:modified xsi:type="dcterms:W3CDTF">2019-12-19T12:27:11Z</dcterms:modified>
</cp:coreProperties>
</file>