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59" r:id="rId7"/>
    <p:sldId id="273" r:id="rId8"/>
    <p:sldId id="274" r:id="rId9"/>
    <p:sldId id="275" r:id="rId10"/>
    <p:sldId id="276" r:id="rId11"/>
    <p:sldId id="277" r:id="rId12"/>
    <p:sldId id="257" r:id="rId13"/>
    <p:sldId id="258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6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6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4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7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6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143C-27CA-4A82-8767-C0201776EE85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E892-0491-4AFF-853C-63326EF93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wma"/><Relationship Id="rId4" Type="http://schemas.microsoft.com/office/2007/relationships/media" Target="../media/media2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697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kron-cspsd.ru/uploads/2017/11/712822_NEWS_PRIM_NEWS22_C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28868" cy="669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Ты посмотри на моем окне - Я рисую на окне (muzzo.ru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9256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991">
        <p15:prstTrans prst="origami"/>
      </p:transition>
    </mc:Choice>
    <mc:Fallback>
      <p:transition spd="slow" advTm="7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98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emzanyatsa.com/images/photos/medium/lubite-matere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" y="1030309"/>
            <a:ext cx="5276313" cy="564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ytimg.com/vi/VifWC9CH2XQ/maxresdefaul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5" y="862884"/>
            <a:ext cx="5314682" cy="48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3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"/>
    </mc:Choice>
    <mc:Fallback>
      <p:transition spd="slow" advTm="7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lifeisphoto.ru/34/0/34466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7" y="95250"/>
            <a:ext cx="6529588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48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0"/>
    </mc:Choice>
    <mc:Fallback>
      <p:transition spd="slow" advTm="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yshared.ru/thumbs/6/690596/big_thum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87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3"/>
    </mc:Choice>
    <mc:Fallback>
      <p:transition spd="slow" advTm="4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oo.kz/media/img/blog/5355672e56faa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9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7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2"/>
    </mc:Choice>
    <mc:Fallback>
      <p:transition spd="slow" advTm="4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rud.ru/userfiles/gallery/0e/b_0e3a41ccf23f8d45d25f9a7270cdc10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759853"/>
            <a:ext cx="8113690" cy="583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21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9"/>
    </mc:Choice>
    <mc:Fallback>
      <p:transition spd="slow" advTm="3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03.infourok.ru/uploads/ex/03b4/00003e4b-ee14081a/img2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-528" r="803" b="7381"/>
          <a:stretch/>
        </p:blipFill>
        <p:spPr bwMode="auto">
          <a:xfrm>
            <a:off x="1663907" y="189488"/>
            <a:ext cx="10073391" cy="625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6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31404/7ff37c04-2f4f-4033-aa7b-eb7a4d1be17d/s1200?webp=fals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3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8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1"/>
    </mc:Choice>
    <mc:Fallback>
      <p:transition spd="slow" advTm="7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0/113/366/113366289_large_PE03902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254833"/>
            <a:ext cx="10148341" cy="589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67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33"/>
    </mc:Choice>
    <mc:Fallback>
      <p:transition spd="slow" advTm="1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2/308544e0592934ae412076a53b8e90f4/img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2" y="119921"/>
            <a:ext cx="11872210" cy="673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0"/>
    </mc:Choice>
    <mc:Fallback>
      <p:transition spd="slow" advTm="10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lanskcdod.ucoz.ru/1/1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9" y="0"/>
            <a:ext cx="12022111" cy="74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52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80"/>
    </mc:Choice>
    <mc:Fallback>
      <p:transition spd="slow" advTm="1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image/591109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47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2"/>
    </mc:Choice>
    <mc:Fallback>
      <p:transition spd="slow" advTm="4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7209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Объект 4" descr="http://playcast.ru/uploads/2013/09/09/6051855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01" y="3274400"/>
            <a:ext cx="4152825" cy="322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3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70"/>
    </mc:Choice>
    <mc:Fallback>
      <p:transition spd="slow" advTm="19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9.radikal.ru/i124/0912/4a/23631ee0af8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53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6"/>
    </mc:Choice>
    <mc:Fallback>
      <p:transition spd="slow" advTm="4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all-free-download.com/images/graphicthumb/paint_with_a_brush_01_hd_pictures_1666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296213"/>
            <a:ext cx="10483403" cy="595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09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6"/>
    </mc:Choice>
    <mc:Fallback>
      <p:transition spd="slow" advTm="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onliner.by/news/2013/09/default/a26a52867cb78d36d4530600a61f985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2215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5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9"/>
    </mc:Choice>
    <mc:Fallback>
      <p:transition spd="slow" advTm="4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1.wp.com/klassnye-chasy.ru/userfiles/image/tolerantnost-5-6-7-8-9-klass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14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0"/>
    </mc:Choice>
    <mc:Fallback>
      <p:transition spd="slow" advTm="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ransk.net/images/denny007/06_20-17/amiz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4" y="0"/>
            <a:ext cx="9302325" cy="371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t2.depositphotos.com/3827765/5406/v/950/depositphotos_54060279-stock-illustration-happy-cartoon-kids-fac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5" y="3490174"/>
            <a:ext cx="7572264" cy="355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08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3"/>
    </mc:Choice>
    <mc:Fallback>
      <p:transition spd="slow" advTm="5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i-i-vnuki.ru/wp-content/uploads/2015/03/136675622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0"/>
            <a:ext cx="1207608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63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0"/>
    </mc:Choice>
    <mc:Fallback>
      <p:transition spd="slow" advTm="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xstuff.ru/wp-content/uploads/2013/06/6234953599_78de912c93_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360609"/>
            <a:ext cx="5715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1.wp.com/flytothesky.ru/wp-content/uploads/2017/11/12-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1" y="2908300"/>
            <a:ext cx="5940425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6"/>
    </mc:Choice>
    <mc:Fallback>
      <p:transition spd="slow" advTm="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</Words>
  <Application>Microsoft Office PowerPoint</Application>
  <PresentationFormat>Широкоэкранный</PresentationFormat>
  <Paragraphs>1</Paragraphs>
  <Slides>20</Slides>
  <Notes>0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2019-12-15T05:36:13Z</dcterms:created>
  <dcterms:modified xsi:type="dcterms:W3CDTF">2019-12-19T12:07:30Z</dcterms:modified>
</cp:coreProperties>
</file>