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57" r:id="rId3"/>
    <p:sldId id="26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20962-2905-4483-BFA9-D307C8C91CF9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826A0-318E-4166-8406-AF711E3573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91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826A0-318E-4166-8406-AF711E35734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0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440A-05E3-4F1C-BEB1-43CF8FDFC43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F3C6-D7D9-4CC3-AC0C-3EF1C71BB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64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440A-05E3-4F1C-BEB1-43CF8FDFC43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F3C6-D7D9-4CC3-AC0C-3EF1C71BB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381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440A-05E3-4F1C-BEB1-43CF8FDFC43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F3C6-D7D9-4CC3-AC0C-3EF1C71BB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14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440A-05E3-4F1C-BEB1-43CF8FDFC43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F3C6-D7D9-4CC3-AC0C-3EF1C71BB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5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440A-05E3-4F1C-BEB1-43CF8FDFC43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F3C6-D7D9-4CC3-AC0C-3EF1C71BB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440A-05E3-4F1C-BEB1-43CF8FDFC43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F3C6-D7D9-4CC3-AC0C-3EF1C71BB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00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440A-05E3-4F1C-BEB1-43CF8FDFC43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F3C6-D7D9-4CC3-AC0C-3EF1C71BB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57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440A-05E3-4F1C-BEB1-43CF8FDFC43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F3C6-D7D9-4CC3-AC0C-3EF1C71BB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76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440A-05E3-4F1C-BEB1-43CF8FDFC43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F3C6-D7D9-4CC3-AC0C-3EF1C71BB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440A-05E3-4F1C-BEB1-43CF8FDFC43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F3C6-D7D9-4CC3-AC0C-3EF1C71BB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10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440A-05E3-4F1C-BEB1-43CF8FDFC43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6F3C6-D7D9-4CC3-AC0C-3EF1C71BB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85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3440A-05E3-4F1C-BEB1-43CF8FDFC43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6F3C6-D7D9-4CC3-AC0C-3EF1C71BBC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42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FD79E3-5C2F-43CC-B633-014EDA7E4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5" y="213146"/>
            <a:ext cx="6368837" cy="643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50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0" y="6623222"/>
            <a:ext cx="12319686" cy="12356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485502" y="185353"/>
            <a:ext cx="3348681" cy="7414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География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40259" y="1467695"/>
            <a:ext cx="3447535" cy="6823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</a:rPr>
              <a:t>Физическая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85913" y="1467694"/>
            <a:ext cx="3904725" cy="6823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</a:rPr>
              <a:t>Социально - экономическая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5891086" y="926758"/>
            <a:ext cx="546784" cy="76611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войная стрелка влево/вправо 10"/>
          <p:cNvSpPr/>
          <p:nvPr/>
        </p:nvSpPr>
        <p:spPr>
          <a:xfrm>
            <a:off x="4485502" y="1714831"/>
            <a:ext cx="3015049" cy="341191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40259" y="2855792"/>
            <a:ext cx="3447535" cy="9995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</a:rPr>
              <a:t>Изучает природу земной поверхности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685913" y="2855791"/>
            <a:ext cx="3912952" cy="9995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И</a:t>
            </a: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зучает разнообразие мира людей и его хозяйство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400299" y="2199504"/>
            <a:ext cx="327453" cy="60686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9474548" y="2199504"/>
            <a:ext cx="327453" cy="60686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05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059228"/>
              </p:ext>
            </p:extLst>
          </p:nvPr>
        </p:nvGraphicFramePr>
        <p:xfrm>
          <a:off x="123568" y="1149174"/>
          <a:ext cx="11800701" cy="4692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85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5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5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dirty="0">
                          <a:effectLst/>
                        </a:rPr>
                        <a:t>Наука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dirty="0">
                          <a:effectLst/>
                        </a:rPr>
                        <a:t>Что изучает?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5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300">
                          <a:effectLst/>
                        </a:rPr>
                        <a:t>Геоморфология</a:t>
                      </a:r>
                      <a:endParaRPr lang="ru-RU" sz="2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5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300">
                          <a:effectLst/>
                        </a:rPr>
                        <a:t>Демография</a:t>
                      </a:r>
                      <a:endParaRPr lang="ru-RU" sz="2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5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300">
                          <a:effectLst/>
                        </a:rPr>
                        <a:t>Биогеография</a:t>
                      </a:r>
                      <a:endParaRPr lang="ru-RU" sz="2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5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300">
                          <a:effectLst/>
                        </a:rPr>
                        <a:t>Медицинская география</a:t>
                      </a:r>
                      <a:endParaRPr lang="ru-RU" sz="2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5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300" dirty="0">
                          <a:effectLst/>
                        </a:rPr>
                        <a:t>Историческая география</a:t>
                      </a:r>
                      <a:endParaRPr lang="ru-RU" sz="2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4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300">
                          <a:effectLst/>
                        </a:rPr>
                        <a:t>Военная география</a:t>
                      </a:r>
                      <a:endParaRPr lang="ru-RU" sz="2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60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300">
                          <a:effectLst/>
                        </a:rPr>
                        <a:t>Картография</a:t>
                      </a:r>
                      <a:endParaRPr lang="ru-RU" sz="2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5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300" dirty="0">
                          <a:effectLst/>
                        </a:rPr>
                        <a:t>Геология</a:t>
                      </a:r>
                      <a:endParaRPr lang="ru-RU" sz="2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07725" y="123567"/>
            <a:ext cx="6833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«Семья» географических наук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623222"/>
            <a:ext cx="12319686" cy="12356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998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497" y="256773"/>
            <a:ext cx="11384692" cy="2541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800"/>
              </a:spcAft>
            </a:pP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Домашнее задание</a:t>
            </a:r>
          </a:p>
          <a:p>
            <a:pPr marL="285750" indent="-28575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повторить записи;</a:t>
            </a:r>
          </a:p>
          <a:p>
            <a:pPr marL="285750" indent="-285750">
              <a:lnSpc>
                <a:spcPct val="20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подготовиться к географическому диктанту «Естественные науки».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6623222"/>
            <a:ext cx="12319686" cy="12356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90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95647" y="230608"/>
            <a:ext cx="45494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/>
              <a:t>Объясните предложения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3624" y="1816071"/>
            <a:ext cx="6614458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/>
              <a:t> Человек на 80% состоит из воды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5793" y="3749447"/>
            <a:ext cx="669157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/>
              <a:t>Акулы обитают в теплых водах океана.</a:t>
            </a:r>
          </a:p>
        </p:txBody>
      </p:sp>
      <p:sp>
        <p:nvSpPr>
          <p:cNvPr id="6" name="Плюс 5"/>
          <p:cNvSpPr/>
          <p:nvPr/>
        </p:nvSpPr>
        <p:spPr>
          <a:xfrm>
            <a:off x="4726235" y="2609202"/>
            <a:ext cx="859316" cy="870333"/>
          </a:xfrm>
          <a:prstGeom prst="mathPl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4439796" y="4599482"/>
            <a:ext cx="1432193" cy="703199"/>
          </a:xfrm>
          <a:prstGeom prst="mathEqua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223" y="5715812"/>
            <a:ext cx="639585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800" dirty="0"/>
              <a:t>Взаимосвязь живой и неживой природы</a:t>
            </a:r>
          </a:p>
        </p:txBody>
      </p:sp>
    </p:spTree>
    <p:extLst>
      <p:ext uri="{BB962C8B-B14F-4D97-AF65-F5344CB8AC3E}">
        <p14:creationId xmlns:p14="http://schemas.microsoft.com/office/powerpoint/2010/main" val="88167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FD79E3-5C2F-43CC-B633-014EDA7E4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5" y="213146"/>
            <a:ext cx="6368837" cy="64317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52A16F-1D82-46E0-B6FC-622A15EFD2CA}"/>
              </a:ext>
            </a:extLst>
          </p:cNvPr>
          <p:cNvSpPr txBox="1"/>
          <p:nvPr/>
        </p:nvSpPr>
        <p:spPr>
          <a:xfrm>
            <a:off x="6731977" y="2430367"/>
            <a:ext cx="5316093" cy="1077218"/>
          </a:xfrm>
          <a:prstGeom prst="rect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Arial Black" panose="020B0A04020102020204" pitchFamily="34" charset="0"/>
              </a:rPr>
              <a:t>Науки о природе. </a:t>
            </a:r>
          </a:p>
          <a:p>
            <a:pPr algn="ctr"/>
            <a:r>
              <a:rPr lang="ru-RU" sz="3200" dirty="0">
                <a:latin typeface="Arial Black" panose="020B0A04020102020204" pitchFamily="34" charset="0"/>
              </a:rPr>
              <a:t>География</a:t>
            </a:r>
          </a:p>
        </p:txBody>
      </p:sp>
    </p:spTree>
    <p:extLst>
      <p:ext uri="{BB962C8B-B14F-4D97-AF65-F5344CB8AC3E}">
        <p14:creationId xmlns:p14="http://schemas.microsoft.com/office/powerpoint/2010/main" val="1953118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8894" y="150529"/>
            <a:ext cx="2395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3200" dirty="0"/>
              <a:t>Астрономия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1705" y="1357221"/>
            <a:ext cx="6982857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200" dirty="0"/>
              <a:t>От каких греческих слов произошло название науки?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200" dirty="0"/>
              <a:t>Что изучает астрономия?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200" dirty="0"/>
              <a:t>Какие небесные тела вы знаете?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200" dirty="0"/>
              <a:t>Какое небесное тело более всего изучено?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200" dirty="0"/>
              <a:t>Какие явления мы можем наблюдать во Вселенной?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101" y="2561040"/>
            <a:ext cx="4621427" cy="378198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6623222"/>
            <a:ext cx="12319686" cy="12356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534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8207" y="206507"/>
            <a:ext cx="1469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/>
              <a:t>Физика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651" y="1477499"/>
            <a:ext cx="7457327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200" dirty="0"/>
              <a:t>От какого греческого слова произошло название науки?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200" dirty="0"/>
              <a:t>Какие явления изучает физика?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200" dirty="0"/>
              <a:t>Для чего нужно знание физики? </a:t>
            </a:r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623222"/>
            <a:ext cx="12319686" cy="12356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039" y="2189208"/>
            <a:ext cx="4139512" cy="413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172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4886" y="210824"/>
            <a:ext cx="1311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Химия</a:t>
            </a:r>
            <a:endParaRPr lang="ru-RU" sz="3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425" y="1453482"/>
            <a:ext cx="617613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/>
              <a:t>От какого греческого слова произошло название науки?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/>
              <a:t>Какие вещества вы знаете?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dirty="0"/>
              <a:t>Какие вещества мы используем в быту?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623222"/>
            <a:ext cx="12319686" cy="12356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036" y="1464167"/>
            <a:ext cx="4989019" cy="498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3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36966" y="195489"/>
            <a:ext cx="2045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3200" dirty="0"/>
              <a:t>Биология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149" y="1176395"/>
            <a:ext cx="6096000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 каких греческих слов произошло название науки?</a:t>
            </a:r>
          </a:p>
          <a:p>
            <a:pPr lvl="0"/>
            <a:endParaRPr lang="ru-RU" sz="2200" dirty="0"/>
          </a:p>
          <a:p>
            <a:pPr lvl="0"/>
            <a:r>
              <a:rPr lang="ru-RU" sz="2200" dirty="0"/>
              <a:t>Частями биологии являются:</a:t>
            </a:r>
          </a:p>
          <a:p>
            <a:pPr lvl="0"/>
            <a:endParaRPr lang="ru-RU" sz="2200" dirty="0"/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200" dirty="0"/>
              <a:t>ботаника — наука о растениях;</a:t>
            </a:r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200" dirty="0"/>
              <a:t>зоология — наука о животных;</a:t>
            </a:r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200" dirty="0"/>
              <a:t>анатомия – наука о строении организмов;</a:t>
            </a:r>
          </a:p>
          <a:p>
            <a:pPr marL="285750" lvl="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ru-RU" sz="2200" dirty="0"/>
              <a:t>микология — наука о грибах. </a:t>
            </a: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623222"/>
            <a:ext cx="12319686" cy="12356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26" name="Picture 2" descr="https://pngimage.net/wp-content/uploads/2018/05/biology-cartoon-png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842" y="1986904"/>
            <a:ext cx="5775668" cy="4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544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313" y="3807590"/>
            <a:ext cx="4411660" cy="293694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45628" y="199511"/>
            <a:ext cx="2009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География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211" y="1006824"/>
            <a:ext cx="11948984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Термин география произошел от 2 греческих слов</a:t>
            </a:r>
            <a:r>
              <a:rPr lang="ru-RU" sz="22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(«</a:t>
            </a:r>
            <a:r>
              <a:rPr lang="ru-RU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гео</a:t>
            </a: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» — «земля», «графо» — «пишу» = землеописание.)</a:t>
            </a:r>
          </a:p>
          <a:p>
            <a:pPr marL="342900" lvl="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0000"/>
                </a:solidFill>
                <a:ea typeface="Times New Roman" panose="02020603050405020304" pitchFamily="18" charset="0"/>
              </a:rPr>
              <a:t>Название науке дал </a:t>
            </a:r>
            <a:r>
              <a:rPr lang="ru-RU" sz="2200" dirty="0"/>
              <a:t>греческий математик, астроном, географ, филолог и поэт – Эратосфен.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ru-RU" sz="2200" dirty="0"/>
              <a:t>Первыми географами были путешественники и купцы.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623222"/>
            <a:ext cx="12319686" cy="12356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175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2002881-0D1E-42D4-A08B-E17C52842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1143000"/>
            <a:ext cx="9096375" cy="4572000"/>
          </a:xfrm>
          <a:prstGeom prst="rect">
            <a:avLst/>
          </a:prstGeom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50F2DEB-82CC-444D-8423-70857CDD3943}"/>
              </a:ext>
            </a:extLst>
          </p:cNvPr>
          <p:cNvCxnSpPr/>
          <p:nvPr/>
        </p:nvCxnSpPr>
        <p:spPr>
          <a:xfrm>
            <a:off x="0" y="6623222"/>
            <a:ext cx="12319686" cy="12356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5459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241</Words>
  <Application>Microsoft Office PowerPoint</Application>
  <PresentationFormat>Широкоэкранный</PresentationFormat>
  <Paragraphs>53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Courier New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Тимофей</dc:creator>
  <cp:lastModifiedBy>Тимофей</cp:lastModifiedBy>
  <cp:revision>12</cp:revision>
  <dcterms:created xsi:type="dcterms:W3CDTF">2020-06-12T18:54:33Z</dcterms:created>
  <dcterms:modified xsi:type="dcterms:W3CDTF">2022-02-27T18:08:28Z</dcterms:modified>
</cp:coreProperties>
</file>