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835C7-B368-4FBC-BB0D-93F64DBCE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3EAC13-8EB1-4BD8-AD22-C2A11C349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7A31E-640E-4DA9-951A-0F4A69EB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C39B-5729-49FD-BA74-B1888C9E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9E421-BE27-4E41-A01B-660B320D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3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D1239-792D-459A-AF18-987F346F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1AFB31-2F5C-4639-B1A5-625A10397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35F90-BBE3-4B9B-9AF1-19C33DA3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68F78-3EE9-4D24-B5D4-C6838BFB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DF39C-1B49-4400-80ED-E05F5EFB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9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1957B5-1B8A-4229-B138-48CB9DC64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33F179-E2D5-4D6D-A09D-CEFC62A05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D486C-7151-4036-ACA6-320A2088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7778A-47A7-4DC6-8388-6A0FB925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83259-D385-4C2F-8F11-7400EBDB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2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AF4AD-CADC-4CFC-A897-D1548519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6F0F3-C8CF-4FB3-9E79-934625BF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7D7F2-39F0-4833-9034-E973D449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BE0E9-0C1A-4822-972E-DEF92562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5E0148-F201-4FCB-BDCA-F9002A67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6DA0F-5061-4546-9D90-4F5EF518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6F305-2269-4942-BD6B-E94946517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6CFE1-B6AA-4C2D-981F-55B5FB8F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06700-D77D-4D59-9F01-B40A2F3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2E687-5983-48B7-A595-DCA5D77E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772FD-9A3F-4D01-8A76-EB4B8426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735197-19BB-4372-8E30-08A80E8E4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EC919B-D452-4DDE-B615-F0B503879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F838FB-E639-43A9-BF93-A88217E2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84EB0A-B827-46A1-BABA-25F48FD9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C7A490-AD1D-4DB3-B6BC-0557F0A9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2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07051-7839-4E26-BC1B-DF6BBDCD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EBA039-F33B-4CDA-81D2-FFE1938C4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B5537-3C50-4ADC-8836-985D3C5DA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E1BBE6-8337-4111-AF30-DBFF2E15E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C80199-D8A1-4241-A268-782ACD030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2545FE-FEFB-45B2-9C1E-BF1C6E0A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248FEC-8123-4510-9CAD-BD962729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621C78-F5F9-4E08-B764-BFE3D4FE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0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66B9C-B27B-4AA4-A0D2-D6830D57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62BE3C-86CA-464E-87D0-6A602AB4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991B1A-1710-473F-A3B1-5423B659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91811B-80C6-4984-9084-C52A9221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B81BFF-CA99-4A0E-8191-38152FFE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B5091C-F287-45ED-9398-1FDCDCD4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712BFE-3476-4B40-AAE8-F64EE568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9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881ED-254B-43F3-BE0D-14653A72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7AD85-E9D7-4DA7-81B7-2BA08BE0E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CFEAAC-6DA4-4A84-A07F-887E305A4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95F5B9-EFDC-4240-A93A-5F33FAC4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4DC6C-4103-44EF-9CD9-50EA4B67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82AA6C-68D7-4F9B-9D96-BF49AB36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B7539-A814-4C69-B7E4-13966904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866F61-31BA-4095-988D-240A633AA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D558B-D4FF-4DD1-BFA6-2D91C11EF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4623B-9420-4298-A7A6-96A23230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B8E063-4F79-456E-8090-33284F1D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D6B4E2-A37B-45B7-9797-39F3FF47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61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B2EE9-C222-4E5C-8516-3C8C8E33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69C8B8-19E1-4D6F-8E18-56FB6212D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7EE2A-C497-4C68-8EF5-FA9156FAC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E565-C599-4968-B641-A315E4786E63}" type="datetimeFigureOut">
              <a:rPr lang="ru-RU" smtClean="0"/>
              <a:t>чт 24.02.22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8A15B-AE45-435F-820F-C34F3C962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E4138-F17B-4639-AB66-41C21F809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0347-7627-4CBC-BEE3-399708B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4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CC6B37-618F-47D0-8133-4383BF9A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9857"/>
            <a:ext cx="12192000" cy="78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8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9A2293C-3183-4051-B9BA-35B557F7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787"/>
            <a:ext cx="12191999" cy="742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7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58F0920-7E73-4467-99E4-4DE86AFD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3798278"/>
            <a:ext cx="4439734" cy="3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154B8F32-852F-4DBB-87DC-31B83F69E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278"/>
            <a:ext cx="4589583" cy="3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42D3C6C4-F120-488C-8705-115352E3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93" y="3650112"/>
            <a:ext cx="5385908" cy="31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ABD03924-B466-4C1C-BF7A-2F80511B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73" y="96715"/>
            <a:ext cx="3821723" cy="28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70F473FA-8EBD-4C83-BFE9-D21C89FC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497" y="369278"/>
            <a:ext cx="3896164" cy="28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>
            <a:extLst>
              <a:ext uri="{FF2B5EF4-FFF2-40B4-BE49-F238E27FC236}">
                <a16:creationId xmlns:a16="http://schemas.microsoft.com/office/drawing/2014/main" id="{1C7381DF-2A0B-4AFD-90CB-39607C79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66" y="3514130"/>
            <a:ext cx="4439734" cy="332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5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6488A6B-8330-4C05-B34E-87B046C1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7986"/>
            <a:ext cx="5043593" cy="36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4ED171E-03BB-448C-A254-597DC295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24" y="-84405"/>
            <a:ext cx="51487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92AE559-5963-4140-BED0-254C9558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28287"/>
            <a:ext cx="5043595" cy="33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9749A92-FCC2-42A9-8F70-4C184BCA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38" y="3323493"/>
            <a:ext cx="51487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3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B64AD4B-56D9-462E-86F5-D68C9AF4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7585"/>
            <a:ext cx="12191999" cy="74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6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BD7ADC-8553-41AF-B17E-E84347CE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253"/>
            <a:ext cx="12191999" cy="73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2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191971-C5FB-4FF2-A14C-861BD03A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393" y="-123971"/>
            <a:ext cx="12412393" cy="69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6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95C8D4-6B61-44A3-BCFE-2C401E2AC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96584026-0F3E-4087-9A16-99920C666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10" y="3602037"/>
            <a:ext cx="10525590" cy="292335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Рубцов Михаил Алексеевич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F28755-0599-44DE-974D-C15067B072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t="3566" r="43672" b="6234"/>
          <a:stretch/>
        </p:blipFill>
        <p:spPr bwMode="auto">
          <a:xfrm>
            <a:off x="1152305" y="759655"/>
            <a:ext cx="3799523" cy="4975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590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2965E-5D0C-47A6-A444-5605F046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Михаила Рубцова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25FBA59-A48F-4BE2-ABD0-73E79360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0" y="1690688"/>
            <a:ext cx="7826471" cy="506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E4C359DB-711D-473E-8DD1-58231CB87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11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6CC06-A57E-45B6-AAF3-5AF1EEA1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6BEEA6-44E5-4592-AE8C-00E648ADDA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2034"/>
            <a:ext cx="10064261" cy="733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1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024B7C4E-109A-4739-8398-996ED538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15" y="354851"/>
            <a:ext cx="8831530" cy="63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6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725032B-185E-4B9E-B89F-F6175EEA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" y="0"/>
            <a:ext cx="12009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5455F1F-D3D9-434F-9045-E64DF6D0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-375717"/>
            <a:ext cx="11169748" cy="75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12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</Words>
  <Application>Microsoft Office PowerPoint</Application>
  <PresentationFormat>Широкоэкранный</PresentationFormat>
  <Paragraphs>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Дом Михаила Рубцова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2021-09-05T13:18:31Z</dcterms:created>
  <dcterms:modified xsi:type="dcterms:W3CDTF">2022-02-24T13:32:07Z</dcterms:modified>
</cp:coreProperties>
</file>