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1" r:id="rId8"/>
    <p:sldId id="260" r:id="rId9"/>
    <p:sldId id="262" r:id="rId10"/>
    <p:sldId id="263" r:id="rId11"/>
    <p:sldId id="264" r:id="rId12"/>
    <p:sldId id="266" r:id="rId13"/>
    <p:sldId id="265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7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4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1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33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4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3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52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3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86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43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7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C30E5-6D8E-4BF2-AB21-94417B3A816F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09394-94A7-4D39-BF90-7CFBE0BB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1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Прогулка по зимнему парку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221088"/>
            <a:ext cx="6400800" cy="129614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800" dirty="0">
                <a:solidFill>
                  <a:schemeClr val="tx2"/>
                </a:solidFill>
                <a:latin typeface="Book Antiqua" panose="02040602050305030304" pitchFamily="18" charset="0"/>
              </a:rPr>
              <a:t>Подготовила: 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  <a:latin typeface="Book Antiqua" panose="02040602050305030304" pitchFamily="18" charset="0"/>
              </a:rPr>
              <a:t>воспитатель Белозерская И.И. 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13214" y="836712"/>
            <a:ext cx="64008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  <a:latin typeface="Book Antiqua" panose="02040602050305030304" pitchFamily="18" charset="0"/>
              </a:rPr>
              <a:t>Школа №1467 ДО 5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11560" y="5517232"/>
            <a:ext cx="640080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  <a:latin typeface="Book Antiqua" panose="02040602050305030304" pitchFamily="18" charset="0"/>
              </a:rPr>
              <a:t>г. Москва</a:t>
            </a:r>
          </a:p>
          <a:p>
            <a:r>
              <a:rPr lang="ru-RU" sz="2400" dirty="0">
                <a:solidFill>
                  <a:schemeClr val="tx2"/>
                </a:solidFill>
                <a:latin typeface="Book Antiqua" panose="02040602050305030304" pitchFamily="18" charset="0"/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139754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pic>
        <p:nvPicPr>
          <p:cNvPr id="3" name="zvuki-penija-snegir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t="17433" r="24534" b="14461"/>
          <a:stretch/>
        </p:blipFill>
        <p:spPr bwMode="auto">
          <a:xfrm>
            <a:off x="-21724" y="0"/>
            <a:ext cx="91657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76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66469"/>
            <a:ext cx="7344816" cy="559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412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60648"/>
            <a:ext cx="9209519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-sinic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воро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90" y="332656"/>
            <a:ext cx="3199342" cy="244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воробе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333751" cy="2380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синиц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90" y="4125837"/>
            <a:ext cx="3199342" cy="2399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&quot;снегирь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6469"/>
            <a:ext cx="3333750" cy="242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&quot;свиристель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60" y="1916832"/>
            <a:ext cx="2856200" cy="2856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9652" y="1147391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Спасибо за внимание!</a:t>
            </a:r>
          </a:p>
        </p:txBody>
      </p:sp>
      <p:pic>
        <p:nvPicPr>
          <p:cNvPr id="4098" name="Picture 2" descr="Картинки по запросу &quot;гифка снегирь под снегом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94337"/>
            <a:ext cx="3672408" cy="43869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6077"/>
          <a:stretch/>
        </p:blipFill>
        <p:spPr>
          <a:xfrm>
            <a:off x="-18216" y="2172"/>
            <a:ext cx="9162216" cy="6858000"/>
          </a:xfrm>
        </p:spPr>
      </p:pic>
      <p:pic>
        <p:nvPicPr>
          <p:cNvPr id="2" name="Ptich_i_treli_oum_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3879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3153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5986337" cy="398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 r="5416" b="9051"/>
          <a:stretch/>
        </p:blipFill>
        <p:spPr>
          <a:xfrm>
            <a:off x="3779912" y="2686821"/>
            <a:ext cx="5364088" cy="417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-chirikanja-vorob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0"/>
            <a:ext cx="91282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9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24936" cy="689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orona-karka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2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137062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"/>
          <a:stretch/>
        </p:blipFill>
        <p:spPr>
          <a:xfrm>
            <a:off x="0" y="-8271"/>
            <a:ext cx="9144000" cy="6866271"/>
          </a:xfrm>
        </p:spPr>
      </p:pic>
      <p:pic>
        <p:nvPicPr>
          <p:cNvPr id="3" name="trel-sviristele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</p:spPr>
      </p:pic>
    </p:spTree>
    <p:extLst>
      <p:ext uri="{BB962C8B-B14F-4D97-AF65-F5344CB8AC3E}">
        <p14:creationId xmlns:p14="http://schemas.microsoft.com/office/powerpoint/2010/main" val="2439753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27</Words>
  <Application>Microsoft Office PowerPoint</Application>
  <PresentationFormat>Экран (4:3)</PresentationFormat>
  <Paragraphs>8</Paragraphs>
  <Slides>15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Book Antiqua</vt:lpstr>
      <vt:lpstr>Calibri</vt:lpstr>
      <vt:lpstr>Тема Office</vt:lpstr>
      <vt:lpstr>Прогулка по зимнему парку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Зимующие птицы</dc:title>
  <dc:creator>Sony</dc:creator>
  <cp:lastModifiedBy>innaq</cp:lastModifiedBy>
  <cp:revision>22</cp:revision>
  <dcterms:created xsi:type="dcterms:W3CDTF">2020-02-06T19:18:00Z</dcterms:created>
  <dcterms:modified xsi:type="dcterms:W3CDTF">2022-02-26T17:04:29Z</dcterms:modified>
</cp:coreProperties>
</file>