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1" r:id="rId3"/>
    <p:sldId id="279" r:id="rId4"/>
    <p:sldId id="277" r:id="rId5"/>
    <p:sldId id="258" r:id="rId6"/>
    <p:sldId id="280" r:id="rId7"/>
    <p:sldId id="281" r:id="rId8"/>
    <p:sldId id="282" r:id="rId9"/>
    <p:sldId id="287" r:id="rId10"/>
    <p:sldId id="283" r:id="rId11"/>
    <p:sldId id="284" r:id="rId12"/>
    <p:sldId id="285" r:id="rId13"/>
    <p:sldId id="286" r:id="rId14"/>
    <p:sldId id="288" r:id="rId15"/>
    <p:sldId id="289" r:id="rId16"/>
    <p:sldId id="261" r:id="rId17"/>
    <p:sldId id="290" r:id="rId18"/>
    <p:sldId id="291" r:id="rId19"/>
    <p:sldId id="292" r:id="rId20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0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3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33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6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9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14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5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8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6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9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3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8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0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1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AFA1E2-7245-4B3E-83BA-C11C9885AE5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5494EB-F7C6-49CA-9728-835D80FD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2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6300" y="736600"/>
            <a:ext cx="10045700" cy="15240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E3422F-D171-4914-B770-09BE3F677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D415A-9DCA-4FBB-83EB-F24C97E63A23}"/>
              </a:ext>
            </a:extLst>
          </p:cNvPr>
          <p:cNvSpPr txBox="1"/>
          <p:nvPr/>
        </p:nvSpPr>
        <p:spPr>
          <a:xfrm>
            <a:off x="584200" y="419100"/>
            <a:ext cx="12161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/>
              <a:t>Зимние Олимпийские виды спорта</a:t>
            </a:r>
          </a:p>
        </p:txBody>
      </p:sp>
    </p:spTree>
    <p:extLst>
      <p:ext uri="{BB962C8B-B14F-4D97-AF65-F5344CB8AC3E}">
        <p14:creationId xmlns:p14="http://schemas.microsoft.com/office/powerpoint/2010/main" val="194912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EA2335-3EDE-490F-AFEB-144E59C5CE45}"/>
              </a:ext>
            </a:extLst>
          </p:cNvPr>
          <p:cNvSpPr txBox="1"/>
          <p:nvPr/>
        </p:nvSpPr>
        <p:spPr>
          <a:xfrm>
            <a:off x="5029200" y="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Сноубординг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(англ.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snowboarding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снег и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доска) – 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включающий в себя </a:t>
            </a:r>
            <a:r>
              <a:rPr lang="ru-RU" sz="2400" b="0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скоростной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спуск с </a:t>
            </a:r>
            <a:r>
              <a:rPr lang="ru-RU" sz="2400" b="0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горного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склона, выполнение </a:t>
            </a:r>
            <a:r>
              <a:rPr lang="ru-RU" sz="2400" b="0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акробатических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на </a:t>
            </a:r>
            <a:r>
              <a:rPr lang="ru-RU" sz="2400" b="0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трассе на 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сноуборде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монолыже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окантовкой, на которой установлены крепления для ног.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9E82F2-935D-4E11-A6CC-E8ACBAB12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5934"/>
            <a:ext cx="3886200" cy="25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F5DEED-5189-4546-834F-9AC3E981ED9E}"/>
              </a:ext>
            </a:extLst>
          </p:cNvPr>
          <p:cNvSpPr txBox="1"/>
          <p:nvPr/>
        </p:nvSpPr>
        <p:spPr>
          <a:xfrm>
            <a:off x="3505200" y="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effectLst/>
                <a:latin typeface="YS Text"/>
              </a:rPr>
              <a:t>Шорт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-</a:t>
            </a:r>
            <a:r>
              <a:rPr lang="ru-RU" sz="2800" b="1" dirty="0">
                <a:solidFill>
                  <a:srgbClr val="333333"/>
                </a:solidFill>
                <a:effectLst/>
                <a:latin typeface="YS Text"/>
              </a:rPr>
              <a:t>трек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. (от англ.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YS Text"/>
              </a:rPr>
              <a:t>short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YS Text"/>
              </a:rPr>
              <a:t>track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 - "</a:t>
            </a:r>
            <a:r>
              <a:rPr lang="ru-RU" sz="2800" b="0" i="1" u="sng" dirty="0">
                <a:solidFill>
                  <a:srgbClr val="333333"/>
                </a:solidFill>
                <a:effectLst/>
                <a:latin typeface="YS Text"/>
              </a:rPr>
              <a:t>короткая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 дорожка") - дисциплина </a:t>
            </a:r>
            <a:r>
              <a:rPr lang="ru-RU" sz="2800" b="0" i="1" u="sng" dirty="0">
                <a:solidFill>
                  <a:srgbClr val="333333"/>
                </a:solidFill>
                <a:effectLst/>
                <a:latin typeface="YS Text"/>
              </a:rPr>
              <a:t>конькобежного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YS Text"/>
              </a:rPr>
              <a:t>спорта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. </a:t>
            </a:r>
            <a:r>
              <a:rPr lang="ru-RU" sz="2800" b="1" dirty="0">
                <a:solidFill>
                  <a:srgbClr val="333333"/>
                </a:solidFill>
                <a:effectLst/>
                <a:latin typeface="YS Text"/>
              </a:rPr>
              <a:t>Вид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0" i="1" u="sng" dirty="0">
                <a:solidFill>
                  <a:srgbClr val="333333"/>
                </a:solidFill>
                <a:effectLst/>
                <a:latin typeface="YS Text"/>
              </a:rPr>
              <a:t>лично-командных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 соревнований, в которых основная задача спортсмена на коньках - с </a:t>
            </a:r>
            <a:r>
              <a:rPr lang="ru-RU" sz="2800" b="0" i="1" u="sng" dirty="0">
                <a:solidFill>
                  <a:srgbClr val="333333"/>
                </a:solidFill>
                <a:effectLst/>
                <a:latin typeface="YS Text"/>
              </a:rPr>
              <a:t>максимальной </a:t>
            </a:r>
            <a:r>
              <a:rPr lang="ru-RU" sz="2800" b="0" dirty="0">
                <a:solidFill>
                  <a:srgbClr val="333333"/>
                </a:solidFill>
                <a:effectLst/>
                <a:latin typeface="YS Text"/>
              </a:rPr>
              <a:t>скоростью преодолеть дистанцию, размеченную на площадке для хоккея с шайбой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BBFE52-F528-4215-9088-2F58C5B03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1"/>
            <a:ext cx="4318000" cy="28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744DF0-949B-4455-935F-A3754F8E28E4}"/>
              </a:ext>
            </a:extLst>
          </p:cNvPr>
          <p:cNvSpPr txBox="1"/>
          <p:nvPr/>
        </p:nvSpPr>
        <p:spPr>
          <a:xfrm>
            <a:off x="3149600" y="177800"/>
            <a:ext cx="904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Фристайл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—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это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один из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видов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лыжного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спорта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. С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английского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(</a:t>
            </a:r>
            <a:r>
              <a:rPr lang="ru-RU" sz="2800" b="0" i="1" dirty="0" err="1">
                <a:solidFill>
                  <a:srgbClr val="333333"/>
                </a:solidFill>
                <a:effectLst/>
                <a:latin typeface="YS Text"/>
              </a:rPr>
              <a:t>free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2800" b="0" i="1" dirty="0" err="1">
                <a:solidFill>
                  <a:srgbClr val="333333"/>
                </a:solidFill>
                <a:effectLst/>
                <a:latin typeface="YS Text"/>
              </a:rPr>
              <a:t>style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) переводится как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свободный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стиль. Фристайлисты спускаются со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специальных 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трасс либо прыгают с трамплинов, исполняя при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этом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акробатические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прыжки или же, спускаясь, спортсмены демонстрируют элементы скольжения, вращения, прыжки</a:t>
            </a:r>
            <a:endParaRPr lang="ru-RU" sz="28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849A87-558B-4DD3-9DBE-1B05F36C8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2857"/>
            <a:ext cx="4201429" cy="30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76D90-3B17-4DF6-825D-680E9333B9BF}"/>
              </a:ext>
            </a:extLst>
          </p:cNvPr>
          <p:cNvSpPr txBox="1"/>
          <p:nvPr/>
        </p:nvSpPr>
        <p:spPr>
          <a:xfrm>
            <a:off x="2882900" y="0"/>
            <a:ext cx="9309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Бобслей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– один из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олимпийских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видов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спорта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, который представляет собой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скоростной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спуск на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особенных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управляемых санях-болидах, называемых «бобами», по специально оборудованным для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этого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дела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ледовым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трассам. Само название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YS Text"/>
              </a:rPr>
              <a:t>бобслей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 происходит от </a:t>
            </a:r>
            <a:r>
              <a:rPr lang="ru-RU" sz="2800" b="0" u="sng" dirty="0">
                <a:solidFill>
                  <a:srgbClr val="333333"/>
                </a:solidFill>
                <a:effectLst/>
                <a:latin typeface="YS Text"/>
              </a:rPr>
              <a:t>английского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глагола </a:t>
            </a:r>
            <a:r>
              <a:rPr lang="ru-RU" sz="2800" b="0" i="1" dirty="0" err="1">
                <a:solidFill>
                  <a:srgbClr val="333333"/>
                </a:solidFill>
                <a:effectLst/>
                <a:latin typeface="YS Text"/>
              </a:rPr>
              <a:t>bob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– странно, неловко двигаться и </a:t>
            </a:r>
            <a:r>
              <a:rPr lang="ru-RU" sz="2800" b="0" i="1" dirty="0" err="1">
                <a:solidFill>
                  <a:srgbClr val="333333"/>
                </a:solidFill>
                <a:effectLst/>
                <a:latin typeface="YS Text"/>
              </a:rPr>
              <a:t>sleigh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YS Text"/>
              </a:rPr>
              <a:t> – сани, кататься на санях.</a:t>
            </a:r>
            <a:endParaRPr lang="ru-RU" sz="28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39015-370D-409B-90FA-9B9F0B601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708"/>
            <a:ext cx="3378200" cy="35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0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61DB76-351B-442E-A00D-0B72D3C1CDF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/>
              <a:t>В хоккейном турнире на Олимпиаде в Сочи будет разыграно два комплекта наград.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37D47-36E1-4E8D-9E98-A1F564EECF24}"/>
              </a:ext>
            </a:extLst>
          </p:cNvPr>
          <p:cNvSpPr txBox="1"/>
          <p:nvPr/>
        </p:nvSpPr>
        <p:spPr>
          <a:xfrm>
            <a:off x="114300" y="3429000"/>
            <a:ext cx="6254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Найди ошибку!</a:t>
            </a:r>
          </a:p>
          <a:p>
            <a:r>
              <a:rPr lang="ru-RU" sz="3200" dirty="0"/>
              <a:t>Как можно исправить?</a:t>
            </a:r>
          </a:p>
          <a:p>
            <a:r>
              <a:rPr lang="ru-RU" sz="3200" dirty="0"/>
              <a:t>Выполни синтаксический разбор предложения.</a:t>
            </a:r>
          </a:p>
          <a:p>
            <a:r>
              <a:rPr lang="ru-RU" sz="3200" dirty="0"/>
              <a:t>Выполни морфологический разбор имени прилагательного.</a:t>
            </a:r>
          </a:p>
          <a:p>
            <a:r>
              <a:rPr lang="ru-RU" sz="3200" dirty="0"/>
              <a:t>В чем испытали трудность?</a:t>
            </a:r>
          </a:p>
        </p:txBody>
      </p:sp>
    </p:spTree>
    <p:extLst>
      <p:ext uri="{BB962C8B-B14F-4D97-AF65-F5344CB8AC3E}">
        <p14:creationId xmlns:p14="http://schemas.microsoft.com/office/powerpoint/2010/main" val="321244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749124-0EE0-49D9-99ED-F20AB1969726}"/>
              </a:ext>
            </a:extLst>
          </p:cNvPr>
          <p:cNvSpPr txBox="1"/>
          <p:nvPr/>
        </p:nvSpPr>
        <p:spPr>
          <a:xfrm>
            <a:off x="3390900" y="254000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Задание из </a:t>
            </a:r>
            <a:r>
              <a:rPr lang="ru-RU" sz="3200" dirty="0" err="1"/>
              <a:t>КИМа</a:t>
            </a:r>
            <a:r>
              <a:rPr lang="ru-RU" sz="3200" dirty="0"/>
              <a:t> итогового собеседования: устно опиши фотографию (не менее 10 предложений)</a:t>
            </a:r>
          </a:p>
        </p:txBody>
      </p:sp>
    </p:spTree>
    <p:extLst>
      <p:ext uri="{BB962C8B-B14F-4D97-AF65-F5344CB8AC3E}">
        <p14:creationId xmlns:p14="http://schemas.microsoft.com/office/powerpoint/2010/main" val="2164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8" y="-190500"/>
            <a:ext cx="12216637" cy="7048500"/>
          </a:xfrm>
        </p:spPr>
      </p:pic>
    </p:spTree>
    <p:extLst>
      <p:ext uri="{BB962C8B-B14F-4D97-AF65-F5344CB8AC3E}">
        <p14:creationId xmlns:p14="http://schemas.microsoft.com/office/powerpoint/2010/main" val="307428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49B8DC-AE66-49F4-95C6-ADAA98C190E3}"/>
              </a:ext>
            </a:extLst>
          </p:cNvPr>
          <p:cNvSpPr txBox="1"/>
          <p:nvPr/>
        </p:nvSpPr>
        <p:spPr>
          <a:xfrm>
            <a:off x="266700" y="685800"/>
            <a:ext cx="13937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Домашнее задание</a:t>
            </a:r>
          </a:p>
          <a:p>
            <a:r>
              <a:rPr lang="ru-RU" sz="3200" dirty="0"/>
              <a:t>Мини-сочинение «Мой любимый зимний вид спорта»</a:t>
            </a:r>
          </a:p>
        </p:txBody>
      </p:sp>
    </p:spTree>
    <p:extLst>
      <p:ext uri="{BB962C8B-B14F-4D97-AF65-F5344CB8AC3E}">
        <p14:creationId xmlns:p14="http://schemas.microsoft.com/office/powerpoint/2010/main" val="24962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384F0-A076-4A8C-BB7B-0348A6411C98}"/>
              </a:ext>
            </a:extLst>
          </p:cNvPr>
          <p:cNvSpPr txBox="1"/>
          <p:nvPr/>
        </p:nvSpPr>
        <p:spPr>
          <a:xfrm>
            <a:off x="0" y="406399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/>
              <a:t>«Прозрачный журнал»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7D48B2B-9DC1-41DC-A8E4-691742832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63168"/>
              </p:ext>
            </p:extLst>
          </p:nvPr>
        </p:nvGraphicFramePr>
        <p:xfrm>
          <a:off x="7772400" y="0"/>
          <a:ext cx="4419600" cy="3938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3733968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34127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89900128"/>
                    </a:ext>
                  </a:extLst>
                </a:gridCol>
              </a:tblGrid>
              <a:tr h="3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Вопрос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Утверждение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Утверждение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92785"/>
                  </a:ext>
                </a:extLst>
              </a:tr>
              <a:tr h="3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 уроке я работал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активно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пассивно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262793"/>
                  </a:ext>
                </a:extLst>
              </a:tr>
              <a:tr h="3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Своей работой на уроке 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доволен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 доволен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13719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Урок для меня показался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коротким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длинным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24885"/>
                  </a:ext>
                </a:extLst>
              </a:tr>
              <a:tr h="246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За урок 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 устал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устал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00471"/>
                  </a:ext>
                </a:extLst>
              </a:tr>
              <a:tr h="246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Мое настроение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Стало лучше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Стало хуже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24402"/>
                  </a:ext>
                </a:extLst>
              </a:tr>
              <a:tr h="8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Материал урока мне был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Понятен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Полезен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Интересен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легким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 понятен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Бесполезен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Скучен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трудным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4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05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4C01FF-4DDF-4DFA-9819-84EEF82BA795}"/>
              </a:ext>
            </a:extLst>
          </p:cNvPr>
          <p:cNvSpPr txBox="1"/>
          <p:nvPr/>
        </p:nvSpPr>
        <p:spPr>
          <a:xfrm>
            <a:off x="5219700" y="165100"/>
            <a:ext cx="661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/>
              <a:t>Всего доброго!</a:t>
            </a:r>
          </a:p>
          <a:p>
            <a:r>
              <a:rPr lang="ru-RU" sz="4400" b="1" i="1" dirty="0"/>
              <a:t>Будьте успешными </a:t>
            </a:r>
          </a:p>
          <a:p>
            <a:r>
              <a:rPr lang="ru-RU" sz="4400" b="1" i="1" dirty="0"/>
              <a:t>в учебе и спорте!</a:t>
            </a:r>
          </a:p>
        </p:txBody>
      </p:sp>
    </p:spTree>
    <p:extLst>
      <p:ext uri="{BB962C8B-B14F-4D97-AF65-F5344CB8AC3E}">
        <p14:creationId xmlns:p14="http://schemas.microsoft.com/office/powerpoint/2010/main" val="425042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6300" y="736600"/>
            <a:ext cx="10045700" cy="15240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DA0B3-9601-40B9-944F-EA5642FA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E3422F-D171-4914-B770-09BE3F677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02233-9C71-4D2A-B47B-5B82BA940C3B}"/>
              </a:ext>
            </a:extLst>
          </p:cNvPr>
          <p:cNvSpPr txBox="1"/>
          <p:nvPr/>
        </p:nvSpPr>
        <p:spPr>
          <a:xfrm>
            <a:off x="1003300" y="356176"/>
            <a:ext cx="11036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Тема урока: </a:t>
            </a:r>
            <a:r>
              <a:rPr lang="ru-RU" sz="3200" b="1" dirty="0">
                <a:solidFill>
                  <a:srgbClr val="C00000"/>
                </a:solidFill>
              </a:rPr>
              <a:t>Обобщение по теме «Имя прилагательное»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latin typeface="+mn-lt"/>
              </a:rPr>
              <a:t>Цель урока: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                                  </a:t>
            </a:r>
            <a:r>
              <a:rPr lang="ru-RU" sz="3200" i="1" dirty="0">
                <a:solidFill>
                  <a:srgbClr val="C00000"/>
                </a:solidFill>
                <a:latin typeface="+mn-lt"/>
              </a:rPr>
              <a:t>систематизировать знания по теме;</a:t>
            </a:r>
            <a:br>
              <a:rPr lang="ru-RU" sz="3200" i="1" dirty="0">
                <a:solidFill>
                  <a:srgbClr val="C00000"/>
                </a:solidFill>
                <a:latin typeface="+mn-lt"/>
              </a:rPr>
            </a:br>
            <a:r>
              <a:rPr lang="ru-RU" sz="3200" i="1" dirty="0">
                <a:solidFill>
                  <a:srgbClr val="C00000"/>
                </a:solidFill>
                <a:latin typeface="+mn-lt"/>
              </a:rPr>
              <a:t>                                         отрабатывать навыки грамотного письма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3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008F5-DD5E-456F-937C-DB613336B2E3}"/>
              </a:ext>
            </a:extLst>
          </p:cNvPr>
          <p:cNvSpPr txBox="1"/>
          <p:nvPr/>
        </p:nvSpPr>
        <p:spPr>
          <a:xfrm>
            <a:off x="749300" y="177800"/>
            <a:ext cx="1144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/>
              <a:t>Блиц-опрос по теме «Имя прилагательное»</a:t>
            </a:r>
          </a:p>
        </p:txBody>
      </p:sp>
    </p:spTree>
    <p:extLst>
      <p:ext uri="{BB962C8B-B14F-4D97-AF65-F5344CB8AC3E}">
        <p14:creationId xmlns:p14="http://schemas.microsoft.com/office/powerpoint/2010/main" val="57489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EF080-2474-414B-92B4-14DC17B2AA1D}"/>
              </a:ext>
            </a:extLst>
          </p:cNvPr>
          <p:cNvSpPr txBox="1"/>
          <p:nvPr/>
        </p:nvSpPr>
        <p:spPr>
          <a:xfrm>
            <a:off x="0" y="292100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/>
              <a:t>Виды спорта зимней Олимпиады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98716D-B1D4-4729-83D3-AF38012D6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0"/>
            <a:ext cx="3865263" cy="2578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95DB7E-77E9-4BF4-9367-56F9B0872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98" y="50745"/>
            <a:ext cx="4013202" cy="27316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CFD002-F20A-4755-AEE4-709C266ADB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76" y="3686103"/>
            <a:ext cx="301142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12230589" cy="6858000"/>
          </a:xfrm>
        </p:spPr>
      </p:pic>
    </p:spTree>
    <p:extLst>
      <p:ext uri="{BB962C8B-B14F-4D97-AF65-F5344CB8AC3E}">
        <p14:creationId xmlns:p14="http://schemas.microsoft.com/office/powerpoint/2010/main" val="429341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AEC1C-033C-4A2E-A032-B3AAA91FCE4D}"/>
              </a:ext>
            </a:extLst>
          </p:cNvPr>
          <p:cNvSpPr txBox="1"/>
          <p:nvPr/>
        </p:nvSpPr>
        <p:spPr>
          <a:xfrm>
            <a:off x="0" y="0"/>
            <a:ext cx="12192000" cy="665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75"/>
              </a:spcAft>
            </a:pPr>
            <a:r>
              <a:rPr lang="ru-RU" sz="3200" b="1" kern="12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действий для грамотного письма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kern="1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вслух, отчетливо и ясно, по слогам.</a:t>
            </a:r>
            <a:endParaRPr lang="ru-RU" sz="32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kern="1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по слогам про себя.</a:t>
            </a:r>
            <a:endParaRPr lang="ru-RU" sz="32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kern="1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Просмотрите, как пишутся особо трудные слова, чтобы глаза запомнили.</a:t>
            </a:r>
            <a:endParaRPr lang="ru-RU" sz="32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kern="1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Закройте глаза и мысленно крупно и разборчиво, яркими буквами напишите каждое слово, при этом трудные слова проговаривайте по слогам. (Если вы не уверены в каком-то слове, откройте глаза, рассмотрите его еще раз и снова сделайте с ним эту же работу).</a:t>
            </a:r>
            <a:endParaRPr lang="ru-RU" sz="32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kern="1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можно записать в тетрадь.</a:t>
            </a:r>
            <a:endParaRPr lang="ru-RU" sz="3200" dirty="0"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kern="12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ПРОГОВОРИ СЛОВО - ЗАПИШИ - ПРОВЕРЬ.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2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82660A-1E0C-4019-B263-4338FCCBD49D}"/>
              </a:ext>
            </a:extLst>
          </p:cNvPr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600" i="1" dirty="0"/>
              <a:t>Биатлон, бобслей, горнолыжный спорт, керлинг, конькобежный спорт, лыжное двоеборье, лыжные гонки, прыжки с трамплина, санный спорт, скелетон, сноуборд, фигурное катание, фристайл, хоккей, шорт-трек.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5C005-0A6A-4434-9E01-BAE3A88A34B1}"/>
              </a:ext>
            </a:extLst>
          </p:cNvPr>
          <p:cNvSpPr txBox="1"/>
          <p:nvPr/>
        </p:nvSpPr>
        <p:spPr>
          <a:xfrm>
            <a:off x="0" y="4013200"/>
            <a:ext cx="455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Санный спорт</a:t>
            </a:r>
          </a:p>
          <a:p>
            <a:r>
              <a:rPr lang="ru-RU" sz="3600" dirty="0"/>
              <a:t>Лыжный спорт</a:t>
            </a:r>
          </a:p>
          <a:p>
            <a:r>
              <a:rPr lang="ru-RU" sz="3600" dirty="0"/>
              <a:t>Ледовый спорт</a:t>
            </a:r>
          </a:p>
        </p:txBody>
      </p:sp>
    </p:spTree>
    <p:extLst>
      <p:ext uri="{BB962C8B-B14F-4D97-AF65-F5344CB8AC3E}">
        <p14:creationId xmlns:p14="http://schemas.microsoft.com/office/powerpoint/2010/main" val="404197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B78B4A-8209-4B74-BDFF-1ACCE617BEB2}"/>
              </a:ext>
            </a:extLst>
          </p:cNvPr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Записать определение одного из видов спорта, используя имена прилагательные: </a:t>
            </a:r>
          </a:p>
          <a:p>
            <a:pPr algn="ctr"/>
            <a:r>
              <a:rPr lang="ru-RU" sz="4400" i="1" dirty="0"/>
              <a:t>фристайл, бобслей, сноуборд, шорт-трек, керлинг</a:t>
            </a:r>
          </a:p>
        </p:txBody>
      </p:sp>
    </p:spTree>
    <p:extLst>
      <p:ext uri="{BB962C8B-B14F-4D97-AF65-F5344CB8AC3E}">
        <p14:creationId xmlns:p14="http://schemas.microsoft.com/office/powerpoint/2010/main" val="363079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013F1-7D38-4806-B740-BF1C2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AD9DF-DAFC-4454-A8B8-74AD31DD3825}"/>
              </a:ext>
            </a:extLst>
          </p:cNvPr>
          <p:cNvSpPr txBox="1"/>
          <p:nvPr/>
        </p:nvSpPr>
        <p:spPr>
          <a:xfrm>
            <a:off x="0" y="2286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/>
              <a:t>Проверь себя!</a:t>
            </a:r>
          </a:p>
          <a:p>
            <a:pPr algn="ctr"/>
            <a:r>
              <a:rPr lang="ru-RU" sz="4000" i="1" dirty="0"/>
              <a:t>Определи разряды имен прилагательных, объясни их написание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88104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373</TotalTime>
  <Words>541</Words>
  <Application>Microsoft Office PowerPoint</Application>
  <PresentationFormat>Широкоэкранный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Helvetica</vt:lpstr>
      <vt:lpstr>Times New Roman</vt:lpstr>
      <vt:lpstr>YS Text</vt:lpstr>
      <vt:lpstr>Натуральные материалы</vt:lpstr>
      <vt:lpstr>        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admin1</dc:creator>
  <cp:lastModifiedBy>Наталья Балагурова</cp:lastModifiedBy>
  <cp:revision>25</cp:revision>
  <cp:lastPrinted>2022-02-09T12:57:59Z</cp:lastPrinted>
  <dcterms:created xsi:type="dcterms:W3CDTF">2022-02-09T11:28:06Z</dcterms:created>
  <dcterms:modified xsi:type="dcterms:W3CDTF">2022-02-21T12:18:08Z</dcterms:modified>
</cp:coreProperties>
</file>