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M5BqSKJt0w&amp;t=41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v62Twz_aPc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c.irk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m.isc.irk.ru/about/biblioteka/" TargetMode="External"/><Relationship Id="rId5" Type="http://schemas.openxmlformats.org/officeDocument/2006/relationships/hyperlink" Target="http://www.lin.irk.ru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://www.bm.isc.irk.ru/about/bibliotek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2-lzLYVXTA" TargetMode="External"/><Relationship Id="rId2" Type="http://schemas.openxmlformats.org/officeDocument/2006/relationships/hyperlink" Target="https://www.youtube.com/watch?v=NfLkq_Thr6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bg8HDvvpzM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УРОК Яворская А\байкал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" y="404664"/>
            <a:ext cx="918873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9715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Наука и технологии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на страже Байкала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0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сделать в программе </a:t>
            </a:r>
            <a:r>
              <a:rPr lang="en-US" dirty="0" err="1">
                <a:solidFill>
                  <a:srgbClr val="002060"/>
                </a:solidFill>
              </a:rPr>
              <a:t>canva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com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(можно в любой другой)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плакат, </a:t>
            </a:r>
            <a:r>
              <a:rPr lang="ru-RU" b="1" dirty="0" err="1">
                <a:solidFill>
                  <a:srgbClr val="002060"/>
                </a:solidFill>
              </a:rPr>
              <a:t>инфографику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рассказывающие о  какой-либо технологии, помогающей сохранить природу и экосистему озера </a:t>
            </a:r>
            <a:r>
              <a:rPr lang="ru-RU" dirty="0" smtClean="0">
                <a:solidFill>
                  <a:srgbClr val="002060"/>
                </a:solidFill>
              </a:rPr>
              <a:t>Байкал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(можно индивидуально, можно объединиться по желанию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u="sng" dirty="0">
                <a:hlinkClick r:id="rId2"/>
              </a:rPr>
              <a:t>https://www.youtube.com/watch?v=sM5BqSKJt0w&amp;t=41s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3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УРОК Яворская А\2e9a28a9-5094-4328-81c7-8aa939e6c43a_jpg_800x600_x-False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6" y="270063"/>
            <a:ext cx="4248472" cy="28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УРОК Яворская А\1532661579113227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70062"/>
            <a:ext cx="4262429" cy="28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УРОК Яворская А\1485661511277590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4" y="3356992"/>
            <a:ext cx="39980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УРОК Яворская А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56" y="3356992"/>
            <a:ext cx="434433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4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БАЙКАЛ 2016\фотоаппарат\DSC08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3" y="3212976"/>
            <a:ext cx="32460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УРОК Яворская А\SDC10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2" b="13143"/>
          <a:stretch/>
        </p:blipFill>
        <p:spPr bwMode="auto">
          <a:xfrm>
            <a:off x="3059832" y="3647937"/>
            <a:ext cx="3580293" cy="26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Эти фотографии сделаны ребятами нашей гимназии в 2010, 2016 годах во время летнего и  осеннего путешествий на озеро Байкал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user\Desktop\БАЙКАЛ 2016\с телефона\20161106_172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4" y="1124744"/>
            <a:ext cx="345638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БАЙКАЛ 2016\с телефона\20161108_140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34563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УРОК Яворская А\SDC103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13280"/>
          <a:stretch/>
        </p:blipFill>
        <p:spPr bwMode="auto">
          <a:xfrm>
            <a:off x="6982756" y="1628800"/>
            <a:ext cx="1905998" cy="27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УРОК Яворская А\SDC102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97" y="4725144"/>
            <a:ext cx="24962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2060"/>
                </a:solidFill>
              </a:rPr>
              <a:t>ОЗЕРО БАЙКАЛ</a:t>
            </a:r>
            <a:endParaRPr lang="ru-RU" sz="8800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УРОК Яворская А\Baikal_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483239" cy="418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УРОК Яворская А\2273906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9820"/>
            <a:ext cx="2803416" cy="28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УРОК Яворская А\bukhta-ay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790056" cy="18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6021288"/>
            <a:ext cx="5483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5"/>
              </a:rPr>
              <a:t>https://www.youtube.com/watch?v=Av62Twz_aPc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17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36584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Понять, как научные исследования и технологии могут защитить Байкал?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 rot="3255669">
            <a:off x="2760035" y="1668401"/>
            <a:ext cx="1152128" cy="517448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Ц</a:t>
            </a:r>
            <a:br>
              <a:rPr lang="ru-RU" sz="4400" dirty="0" smtClean="0"/>
            </a:br>
            <a:r>
              <a:rPr lang="ru-RU" sz="4400" dirty="0" smtClean="0"/>
              <a:t>Е</a:t>
            </a:r>
            <a:br>
              <a:rPr lang="ru-RU" sz="4400" dirty="0" smtClean="0"/>
            </a:br>
            <a:r>
              <a:rPr lang="ru-RU" sz="4400" dirty="0" smtClean="0"/>
              <a:t>Л</a:t>
            </a:r>
            <a:br>
              <a:rPr lang="ru-RU" sz="4400" dirty="0" smtClean="0"/>
            </a:br>
            <a:r>
              <a:rPr lang="ru-RU" sz="4400" dirty="0" smtClean="0"/>
              <a:t>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7519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9249" r="15275" b="23884"/>
          <a:stretch/>
        </p:blipFill>
        <p:spPr bwMode="auto">
          <a:xfrm>
            <a:off x="323527" y="925268"/>
            <a:ext cx="3816425" cy="228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230652"/>
            <a:ext cx="184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https://isc.irk.ru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8907" r="5211" b="10954"/>
          <a:stretch/>
        </p:blipFill>
        <p:spPr bwMode="auto">
          <a:xfrm>
            <a:off x="5220072" y="936205"/>
            <a:ext cx="3688812" cy="206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8980" y="3068234"/>
            <a:ext cx="228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http://www.lin.irk.ru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5153" y="99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Иркутский научный центр Сибирского отделения Российской Академии наук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5459" y="12875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Лимнологический институт Сибирского отделения Российской Академии наук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463385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Лимнология</a:t>
            </a:r>
            <a:r>
              <a:rPr lang="ru-RU" sz="1600" dirty="0"/>
              <a:t> - </a:t>
            </a:r>
            <a:r>
              <a:rPr lang="ru-RU" sz="1600" b="1" dirty="0"/>
              <a:t>это</a:t>
            </a:r>
            <a:r>
              <a:rPr lang="ru-RU" sz="1600" dirty="0"/>
              <a:t> наука об внутренних водах, к которым относятся ручьи, озера, реки, водно-болотные угодья и водохранилища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/>
              <a:t>Основные </a:t>
            </a:r>
            <a:r>
              <a:rPr lang="ru-RU" sz="1600" b="1" dirty="0"/>
              <a:t>научные </a:t>
            </a:r>
            <a:r>
              <a:rPr lang="ru-RU" sz="1600" b="1" dirty="0" smtClean="0"/>
              <a:t>направления:</a:t>
            </a:r>
            <a:endParaRPr lang="ru-RU" sz="1600" dirty="0"/>
          </a:p>
          <a:p>
            <a:r>
              <a:rPr lang="ru-RU" sz="1600" dirty="0" smtClean="0"/>
              <a:t>-Лимнология</a:t>
            </a:r>
            <a:r>
              <a:rPr lang="ru-RU" sz="1600" dirty="0"/>
              <a:t>: механизмы образования, биоразнообразие, эволюция озерных систем;</a:t>
            </a:r>
          </a:p>
          <a:p>
            <a:r>
              <a:rPr lang="ru-RU" sz="1600" dirty="0" smtClean="0"/>
              <a:t>-Современное </a:t>
            </a:r>
            <a:r>
              <a:rPr lang="ru-RU" sz="1600" dirty="0"/>
              <a:t>состояние и прогноз развития водоемов и водотоков суши;</a:t>
            </a:r>
          </a:p>
          <a:p>
            <a:r>
              <a:rPr lang="ru-RU" sz="1600" dirty="0" smtClean="0"/>
              <a:t>-Живые </a:t>
            </a:r>
            <a:r>
              <a:rPr lang="ru-RU" sz="1600" dirty="0"/>
              <a:t>системы: комплексное исследование гидробионтов методами классической и молекулярной биологии и смежных наук.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" y="3564791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Основные научные направления:</a:t>
            </a:r>
          </a:p>
          <a:p>
            <a:r>
              <a:rPr lang="ru-RU" sz="1600" dirty="0" smtClean="0"/>
              <a:t>-региональная </a:t>
            </a:r>
            <a:r>
              <a:rPr lang="ru-RU" sz="1600" dirty="0"/>
              <a:t>социально-экономическая политика России, экономический федерализм, устойчивость и депрессивность территориальных систем;</a:t>
            </a:r>
          </a:p>
          <a:p>
            <a:r>
              <a:rPr lang="ru-RU" sz="1600" dirty="0" smtClean="0"/>
              <a:t>-формирование </a:t>
            </a:r>
            <a:r>
              <a:rPr lang="ru-RU" sz="1600" dirty="0"/>
              <a:t>стратегических планов социально экономического развития городов и регионов;</a:t>
            </a:r>
          </a:p>
          <a:p>
            <a:r>
              <a:rPr lang="ru-RU" sz="1600" dirty="0" smtClean="0"/>
              <a:t>-проблемы </a:t>
            </a:r>
            <a:r>
              <a:rPr lang="ru-RU" sz="1600" dirty="0"/>
              <a:t>устойчивого экономического и социального развития Региона, Байкальского региона, и повышения их роли на межрегиональных и международных рынках товаров и услуг;</a:t>
            </a:r>
          </a:p>
          <a:p>
            <a:r>
              <a:rPr lang="ru-RU" sz="1600" dirty="0" smtClean="0"/>
              <a:t>-молекулярная </a:t>
            </a:r>
            <a:r>
              <a:rPr lang="ru-RU" sz="1600" dirty="0"/>
              <a:t>и клеточная биология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43374" y="6381328"/>
            <a:ext cx="426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6"/>
              </a:rPr>
              <a:t>http://www.bm.isc.irk.ru/about/biblioteka/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82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«Миры» на Байкале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УРОК Яворская А\384620_11_i_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05828"/>
            <a:ext cx="3485650" cy="27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82153" y="3734594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Технические характеристики обитаемых глубоководных аппаратов «Мир»:</a:t>
            </a:r>
            <a:br>
              <a:rPr lang="ru-RU" sz="1400" b="1" dirty="0"/>
            </a:br>
            <a:r>
              <a:rPr lang="ru-RU" sz="1400" dirty="0" smtClean="0"/>
              <a:t>Рабочая </a:t>
            </a:r>
            <a:r>
              <a:rPr lang="ru-RU" sz="1400" dirty="0"/>
              <a:t>глубина погружения ‑ 6000 метров</a:t>
            </a:r>
          </a:p>
          <a:p>
            <a:r>
              <a:rPr lang="ru-RU" sz="1400" dirty="0"/>
              <a:t>Запас энергообеспечения ‑ 100 кВт‑час</a:t>
            </a:r>
          </a:p>
          <a:p>
            <a:r>
              <a:rPr lang="ru-RU" sz="1400" dirty="0"/>
              <a:t>Запас жизнеобеспечения ‑ 246 чел.‑час</a:t>
            </a:r>
          </a:p>
          <a:p>
            <a:r>
              <a:rPr lang="ru-RU" sz="1400" dirty="0"/>
              <a:t>Максимальная скорость ‑ 5 узлов</a:t>
            </a:r>
          </a:p>
          <a:p>
            <a:r>
              <a:rPr lang="ru-RU" sz="1400" dirty="0"/>
              <a:t>Запас плавучести (с поверхности) ‑ 290 </a:t>
            </a:r>
            <a:r>
              <a:rPr lang="ru-RU" sz="1400" dirty="0" smtClean="0"/>
              <a:t>кг</a:t>
            </a:r>
            <a:endParaRPr lang="ru-RU" sz="1400" dirty="0"/>
          </a:p>
          <a:p>
            <a:r>
              <a:rPr lang="ru-RU" sz="1400" dirty="0"/>
              <a:t>Сухой вес ‑ 18,6 тонны</a:t>
            </a:r>
          </a:p>
          <a:p>
            <a:r>
              <a:rPr lang="ru-RU" sz="1400" dirty="0"/>
              <a:t>Длина ‑ 7,8 метра</a:t>
            </a:r>
          </a:p>
          <a:p>
            <a:r>
              <a:rPr lang="ru-RU" sz="1400" dirty="0"/>
              <a:t>Ширина (с боковыми двигателями) ‑ 3,8 метра</a:t>
            </a:r>
          </a:p>
          <a:p>
            <a:r>
              <a:rPr lang="ru-RU" sz="1400" dirty="0"/>
              <a:t>Высота ‑ 3 метра</a:t>
            </a:r>
          </a:p>
          <a:p>
            <a:r>
              <a:rPr lang="ru-RU" sz="1400" dirty="0"/>
              <a:t>Экипаж ‑ 3 человека</a:t>
            </a:r>
          </a:p>
        </p:txBody>
      </p:sp>
      <p:pic>
        <p:nvPicPr>
          <p:cNvPr id="1028" name="Picture 4" descr="C:\Users\user\Desktop\УРОК Яворская А\x400_images_11.7.05_mir2launch_large.jp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2128"/>
            <a:ext cx="4845348" cy="32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194" y="10138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Результаты:</a:t>
            </a:r>
          </a:p>
          <a:p>
            <a:r>
              <a:rPr lang="ru-RU" sz="1600" dirty="0" smtClean="0"/>
              <a:t>Обнаружен </a:t>
            </a:r>
            <a:r>
              <a:rPr lang="ru-RU" sz="1600" dirty="0"/>
              <a:t>новый живой организм — голубая губка</a:t>
            </a:r>
          </a:p>
          <a:p>
            <a:r>
              <a:rPr lang="ru-RU" sz="1600" dirty="0"/>
              <a:t>Обнаружены месторождения </a:t>
            </a:r>
            <a:r>
              <a:rPr lang="ru-RU" sz="1600" dirty="0" smtClean="0"/>
              <a:t>газогидратов, </a:t>
            </a:r>
            <a:r>
              <a:rPr lang="ru-RU" sz="1600" dirty="0"/>
              <a:t>которые в таком виде не удавалось обнаружить в Мировом океане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Проведены сотни геологических исследований дна Байкала и береговой линии, биологических исследований флоры и фауны Байкала.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7602" y="6412250"/>
            <a:ext cx="426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4"/>
              </a:rPr>
              <a:t>http://www.bm.isc.irk.ru/about/biblioteka/</a:t>
            </a:r>
            <a:endParaRPr lang="ru-RU" dirty="0"/>
          </a:p>
        </p:txBody>
      </p:sp>
      <p:pic>
        <p:nvPicPr>
          <p:cNvPr id="2050" name="Picture 2" descr="C:\Users\user\Desktop\УРОК Яворская А\miry_na_baykale_emblem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0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в группах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(подготовка – </a:t>
            </a:r>
            <a:r>
              <a:rPr lang="ru-RU" sz="2200" dirty="0" smtClean="0">
                <a:solidFill>
                  <a:srgbClr val="002060"/>
                </a:solidFill>
              </a:rPr>
              <a:t>5-7 </a:t>
            </a:r>
            <a:r>
              <a:rPr lang="ru-RU" sz="2200" dirty="0" smtClean="0">
                <a:solidFill>
                  <a:srgbClr val="002060"/>
                </a:solidFill>
              </a:rPr>
              <a:t>минут, представление – по 1 минуте каждой группе)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62046"/>
              </p:ext>
            </p:extLst>
          </p:nvPr>
        </p:nvGraphicFramePr>
        <p:xfrm>
          <a:off x="251520" y="1397000"/>
          <a:ext cx="8712968" cy="32054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Понять,</a:t>
                      </a:r>
                      <a:r>
                        <a:rPr lang="ru-RU" baseline="0" dirty="0" smtClean="0"/>
                        <a:t> чем опасна спирогира для Байкала.</a:t>
                      </a:r>
                    </a:p>
                    <a:p>
                      <a:pPr algn="ctr"/>
                      <a:r>
                        <a:rPr lang="ru-RU" baseline="0" dirty="0" smtClean="0"/>
                        <a:t>Проанализировать состав различных стиральных порошков, расположить их по возрастанию вреда для окружающей среды. Аргументировать.</a:t>
                      </a:r>
                    </a:p>
                    <a:p>
                      <a:pPr algn="ctr"/>
                      <a:r>
                        <a:rPr lang="ru-RU" baseline="0" dirty="0" smtClean="0"/>
                        <a:t>Ресурсы:</a:t>
                      </a:r>
                    </a:p>
                    <a:p>
                      <a:pPr algn="ctr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https://www.youtube.com/watch?v=NfLkq_Thr6M</a:t>
                      </a:r>
                      <a:endParaRPr lang="ru-RU" baseline="0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Разместить карточки с механизмами очистки воды в правильной последовательности. Аргументировать.</a:t>
                      </a:r>
                    </a:p>
                    <a:p>
                      <a:pPr algn="ctr"/>
                      <a:r>
                        <a:rPr lang="ru-RU" dirty="0" smtClean="0"/>
                        <a:t>Ресурсы:</a:t>
                      </a:r>
                    </a:p>
                    <a:p>
                      <a:pPr algn="ctr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https://www.youtube.com/watch?v=Q2-lzLYVXTA</a:t>
                      </a:r>
                      <a:endParaRPr lang="ru-RU" sz="1800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https://www.youtube.com/watch?v=bg8HDvvpzM4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F:\Педагогика и психология_Яворская Александра_11 класс\20c7ce36-3468-473b-ad04-10679c7307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едагогика и психология_Яворская Александра_11 класс\5f416448-fa30-4f64-a0b2-8545c2413b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3"/>
            <a:ext cx="2736304" cy="20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2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УРОК Яворская А\Презентация к уроку экологии_Яворская А_11 кла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75" y="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Рефлексия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user\Desktop\УРОК Яворская А\hello_html_m6609434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83"/>
          <a:stretch/>
        </p:blipFill>
        <p:spPr bwMode="auto">
          <a:xfrm>
            <a:off x="251520" y="3284984"/>
            <a:ext cx="8505814" cy="15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67544" y="404664"/>
            <a:ext cx="2592288" cy="172819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55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256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Наука и технологии  на страже Байкала</vt:lpstr>
      <vt:lpstr>Презентация PowerPoint</vt:lpstr>
      <vt:lpstr>Эти фотографии сделаны ребятами нашей гимназии в 2010, 2016 годах во время летнего и  осеннего путешествий на озеро Байкал</vt:lpstr>
      <vt:lpstr>ОЗЕРО БАЙКАЛ</vt:lpstr>
      <vt:lpstr>Понять, как научные исследования и технологии могут защитить Байкал?</vt:lpstr>
      <vt:lpstr>Презентация PowerPoint</vt:lpstr>
      <vt:lpstr>«Миры» на Байкале</vt:lpstr>
      <vt:lpstr>Работа в группах (подготовка – 5-7 минут, представление – по 1 минуте каждой группе)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и технологии на страже Байкала</dc:title>
  <dc:creator>user</dc:creator>
  <cp:lastModifiedBy>user</cp:lastModifiedBy>
  <cp:revision>42</cp:revision>
  <dcterms:created xsi:type="dcterms:W3CDTF">2021-03-05T04:26:36Z</dcterms:created>
  <dcterms:modified xsi:type="dcterms:W3CDTF">2021-04-06T01:35:01Z</dcterms:modified>
</cp:coreProperties>
</file>