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72" r:id="rId6"/>
    <p:sldId id="268" r:id="rId7"/>
    <p:sldId id="269" r:id="rId8"/>
    <p:sldId id="270" r:id="rId9"/>
    <p:sldId id="273" r:id="rId10"/>
    <p:sldId id="267" r:id="rId11"/>
    <p:sldId id="262" r:id="rId12"/>
    <p:sldId id="274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umbs.dreamstime.com/b/e-134899678.jpg" TargetMode="External"/><Relationship Id="rId3" Type="http://schemas.openxmlformats.org/officeDocument/2006/relationships/hyperlink" Target="https://ds23tuapse.ru/upload/iblock/aa7/img22.jpg" TargetMode="External"/><Relationship Id="rId7" Type="http://schemas.openxmlformats.org/officeDocument/2006/relationships/hyperlink" Target="https://i.ytimg.com/vi/wEejj6U4L4Q/maxresdefault.jpg" TargetMode="External"/><Relationship Id="rId12" Type="http://schemas.openxmlformats.org/officeDocument/2006/relationships/hyperlink" Target="https://avatars.mds.yandex.net/get-zen_doc/1790220/pub_5dfe080011691d00ae2fb4b6_5dfe08b9e4fff000ada0b943/scale_1200" TargetMode="External"/><Relationship Id="rId2" Type="http://schemas.openxmlformats.org/officeDocument/2006/relationships/hyperlink" Target="https://fs00.infourok.ru/images/doc/306/305338/img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llright.com/blog/wp-content/uploads/2020/06/Dizajn-bez-nazvi-8.png" TargetMode="External"/><Relationship Id="rId11" Type="http://schemas.openxmlformats.org/officeDocument/2006/relationships/hyperlink" Target="https://ds05.infourok.ru/uploads/ex/11bf/00099b26-1d2697a3/img0.jpg" TargetMode="External"/><Relationship Id="rId5" Type="http://schemas.openxmlformats.org/officeDocument/2006/relationships/hyperlink" Target="https://cdo-rzn.ru/upload/iblock/e93/e938229471bd8b00b1a86c955e6d8b04.jpg" TargetMode="External"/><Relationship Id="rId10" Type="http://schemas.openxmlformats.org/officeDocument/2006/relationships/hyperlink" Target="https://avatars.mds.yandex.net/get-zen_doc/1947084/pub_5eb9416bf2aa0073ed979bc0_5eb94171ffa9981e18b5cae0/scale_1200" TargetMode="External"/><Relationship Id="rId4" Type="http://schemas.openxmlformats.org/officeDocument/2006/relationships/hyperlink" Target="https://repetitor-onlain-v-druzhkovke.tsvetochnye-elfy.ru/wp-content/uploads/2020/05/7-2.png" TargetMode="External"/><Relationship Id="rId9" Type="http://schemas.openxmlformats.org/officeDocument/2006/relationships/hyperlink" Target="https://st4.depositphotos.com/19887474/22247/v/950/depositphotos_222474820-stock-illustration-little-boy-reads-a-boo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0" y="1118937"/>
            <a:ext cx="7230979" cy="3397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КВН»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745" y="4306643"/>
            <a:ext cx="9448800" cy="12044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игры: «Думай, решай, смекай!»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2518"/>
            <a:ext cx="3628993" cy="2864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0168" y="6085994"/>
            <a:ext cx="472239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1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</a:t>
            </a:r>
            <a:r>
              <a:rPr lang="ru-RU" sz="1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классов </a:t>
            </a:r>
            <a:r>
              <a:rPr lang="ru-RU" sz="11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ГОУ РК «Санаторная </a:t>
            </a:r>
            <a:r>
              <a:rPr lang="ru-RU" sz="1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школа-интернат №</a:t>
            </a:r>
            <a:r>
              <a:rPr lang="ru-RU" sz="11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г. Ухты  </a:t>
            </a:r>
            <a:r>
              <a:rPr lang="ru-RU" sz="1100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Лидия Борисовна Пузырева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524" y="4357698"/>
            <a:ext cx="1258078" cy="9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“конкурс капитанов»</a:t>
            </a:r>
            <a:r>
              <a:rPr lang="ru-RU" b="1" i="1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9D074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проверяем!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254" y="1"/>
            <a:ext cx="6380746" cy="6858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Вопросы капитану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2-ой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Заяц вытащил 8 морковок и съел их все, кроме 5. Сколько морковок осталось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морковок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Ты да я, да мы с тобой. Сколько нас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двое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На подоконнике лежали 3 зеленых помидора. Через день они покраснели. Сколько зеленых помидоров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осталось?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 одного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Знак вычитания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У собаки 2 правые лапы, 2 левые лапы, 2 лапы впереди и 2 лапы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сзади.</a:t>
            </a:r>
            <a:b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Сколько лап у собаки?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лапы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2232" y="4836695"/>
            <a:ext cx="2105526" cy="1105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79295"/>
            <a:ext cx="4680284" cy="40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4" y="1204003"/>
            <a:ext cx="9456821" cy="5653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8401" y="4818018"/>
            <a:ext cx="5113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закончилась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результат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пора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лучше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</a:p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трудился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КВНе отличился?</a:t>
            </a:r>
          </a:p>
        </p:txBody>
      </p:sp>
    </p:spTree>
    <p:extLst>
      <p:ext uri="{BB962C8B-B14F-4D97-AF65-F5344CB8AC3E}">
        <p14:creationId xmlns:p14="http://schemas.microsoft.com/office/powerpoint/2010/main" val="2697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26431"/>
            <a:ext cx="4114800" cy="3597443"/>
          </a:xfrm>
        </p:spPr>
        <p:txBody>
          <a:bodyPr>
            <a:noAutofit/>
          </a:bodyPr>
          <a:lstStyle/>
          <a:p>
            <a:endParaRPr lang="ru-RU" sz="9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7" y="240633"/>
            <a:ext cx="5342021" cy="66173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Учимся, учимся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решать и считать,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интересно все,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нам надо знать.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Думаем, думаем,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учеными стать,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таланты</a:t>
            </a:r>
            <a:b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мы развивать</a:t>
            </a:r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Звучит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песня – гимн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КВН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523874"/>
            <a:ext cx="41148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 </a:t>
            </a:r>
          </a:p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интересную, умную и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позитивную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игру!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7532"/>
            <a:ext cx="4114800" cy="27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8120"/>
            <a:ext cx="11506200" cy="10764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Источники</a:t>
            </a:r>
            <a:r>
              <a:rPr lang="ru-RU" sz="24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2105527"/>
            <a:ext cx="121919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fs00.infourok.ru/images/doc/306/305338/img1.jpg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ds23tuapse.ru/upload/iblock/aa7/img22.jpg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repetitor-onlain-v-druzhkovke.tsvetochnye-elfy.ru/wp-content/uploads/2020/05/7-2.png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cdo-rzn.ru/upload/iblock/e93/e938229471bd8b00b1a86c955e6d8b04.jpg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allright.com/blog/wp-content/uploads/2020/06/Dizajn-bez-nazvi-8.png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i.ytimg.com/vi/wEejj6U4L4Q/maxresdefault.jpg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thumbs.dreamstime.com/b/e-134899678.jpg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st4.depositphotos.com/19887474/22247/v/950/depositphotos_222474820-stock-illustration-little-boy-reads-a-book.jpg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avatars.mds.yandex.net/get-zen_doc/1947084/pub_5eb9416bf2aa0073ed979bc0_5eb94171ffa9981e18b5cae0/scale_1200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ds05.infourok.ru/uploads/ex/11bf/00099b26-1d2697a3/img0.jpg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avatars.mds.yandex.net/get-zen_doc/1790220/pub_5dfe080011691d00ae2fb4b6_5dfe08b9e4fff000ada0b943/scale_1200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02816"/>
            <a:ext cx="7676148" cy="5455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119" y="864448"/>
            <a:ext cx="5097881" cy="59935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736" y="6340642"/>
            <a:ext cx="986589" cy="1427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683" y="1588170"/>
            <a:ext cx="108524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/>
                </a:solidFill>
              </a:rPr>
              <a:t>Цели и задачи: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интереса к математике 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детей;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творческого потенциала и логического мышления учащихся;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 детей умения общаться, договариваться, работать в команде;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-сплочение коллектива;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-привитие эстетического воспитания и духовно-нравственных качеств личности.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695" y="192504"/>
            <a:ext cx="3188368" cy="2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819" y="409074"/>
            <a:ext cx="6873240" cy="1010652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0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математике молва,  что она в порядок 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 приводит.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Потому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хорошие слова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говорят о ней в народе.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78" r="5378"/>
          <a:stretch>
            <a:fillRect/>
          </a:stretch>
        </p:blipFill>
        <p:spPr>
          <a:xfrm>
            <a:off x="7363326" y="962526"/>
            <a:ext cx="4427621" cy="580696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832" y="1302052"/>
            <a:ext cx="7940842" cy="54674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КВН</a:t>
            </a:r>
            <a:endParaRPr lang="ru-RU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Разминка» 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«Логические задачки»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Сосчитай-ка!»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Головоломки»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пословицах»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геометрия»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капитанов» 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этап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32" y="-144378"/>
            <a:ext cx="11036967" cy="10347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«Логические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задачки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1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проверяем!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98" y="0"/>
            <a:ext cx="2713120" cy="3591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674" y="601580"/>
            <a:ext cx="9541042" cy="5859378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-Когда гусь стоит на 2-х ногах, он весит 4 кг. Сколько он будет весить, если 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встанет на одну ногу?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кг)</a:t>
            </a:r>
            <a:endParaRPr lang="ru-RU" sz="1900" b="1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Лестница состоит из семи ступенек. Какая ступенька находится на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середине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лестницы? </a:t>
            </a: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Дети лепили снежную бабу. После прогулки на батарее сохло 10 варежек. Сколько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детей лепили снежную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бабу? </a:t>
            </a: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детей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Одно яйцо варится 5 минут. Сколько надо времени, чтобы сварить 5 яиц</a:t>
            </a: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(5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минут)</a:t>
            </a:r>
            <a:endParaRPr lang="ru-RU" sz="19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Росли 5 берез. На каждой березе по 5 больших веток. На каждой ветке по 5 </a:t>
            </a:r>
            <a:endParaRPr lang="ru-RU" sz="19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маленьких веток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каждой маленькой ветке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5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яблок. Сколько всего яблок? </a:t>
            </a:r>
            <a:endParaRPr lang="ru-RU" sz="19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березе яблоки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растут</a:t>
            </a:r>
            <a:r>
              <a:rPr lang="ru-RU" sz="19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4572000" cy="1363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Сосчитай-ка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r>
              <a:rPr lang="ru-RU" sz="1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79" y="746759"/>
            <a:ext cx="7018421" cy="6111241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Вставь пропущенные числа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14 -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+ 6 = 17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+ 6 = 13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 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Вставь пропущенные числа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 +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9 -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 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Вставь пропущенные числа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+ 4 - 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+ 4 +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 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Вставь пропущенные знаки «+» и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«-»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= 5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 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Вставь пропущенные знаки «+» и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«-»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= 7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thumbs.dreamstime.com/b/e-134899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831"/>
            <a:ext cx="4669491" cy="41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26433"/>
            <a:ext cx="4114800" cy="179270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«Головоломки»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2989" y="1"/>
            <a:ext cx="5033211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ts val="1500"/>
              </a:lnSpc>
              <a:spcAft>
                <a:spcPts val="750"/>
              </a:spcAft>
              <a:buNone/>
            </a:pPr>
            <a:endParaRPr lang="ru-RU" sz="3600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500"/>
              </a:lnSpc>
              <a:spcAft>
                <a:spcPts val="750"/>
              </a:spcAft>
              <a:buNone/>
            </a:pP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Разгадай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ребусы: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ПИ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3600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ТЕ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 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36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ru-RU" sz="3600" b="1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-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ru-RU" sz="36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 –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  <a:p>
            <a:pPr marL="0" indent="0">
              <a:lnSpc>
                <a:spcPts val="1500"/>
              </a:lnSpc>
              <a:spcAft>
                <a:spcPts val="750"/>
              </a:spcAft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Магический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2</a:t>
            </a:r>
            <a:r>
              <a:rPr lang="ru-RU" b="1" dirty="0">
                <a:solidFill>
                  <a:schemeClr val="accent1"/>
                </a:solidFill>
              </a:rPr>
              <a:t>	7	6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9</a:t>
            </a:r>
            <a:r>
              <a:rPr lang="ru-RU" b="1" dirty="0">
                <a:solidFill>
                  <a:schemeClr val="accent1"/>
                </a:solidFill>
              </a:rPr>
              <a:t>	5	1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4</a:t>
            </a:r>
            <a:r>
              <a:rPr lang="ru-RU" b="1" dirty="0">
                <a:solidFill>
                  <a:schemeClr val="accent1"/>
                </a:solidFill>
              </a:rPr>
              <a:t>	3	</a:t>
            </a:r>
            <a:r>
              <a:rPr lang="ru-RU" b="1" dirty="0" smtClean="0">
                <a:solidFill>
                  <a:schemeClr val="accent1"/>
                </a:solidFill>
              </a:rPr>
              <a:t>8</a:t>
            </a: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4783" y="8659183"/>
            <a:ext cx="2271817" cy="8641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411806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06905"/>
            <a:ext cx="4114800" cy="1720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«Числа в пословицах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r>
              <a:rPr lang="ru-RU" sz="1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9063" y="168442"/>
            <a:ext cx="6220325" cy="668955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spcAft>
                <a:spcPts val="750"/>
              </a:spcAft>
            </a:pPr>
            <a:endParaRPr lang="ru-RU" sz="6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Старый друг лучше новых … </a:t>
            </a:r>
            <a:endParaRPr lang="ru-RU" sz="6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… раз отмерь,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…раз </a:t>
            </a:r>
            <a:endParaRPr lang="ru-RU" sz="6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отрежь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За …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двумя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зайцами</a:t>
            </a: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погонишься,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… 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6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поймаешь.</a:t>
            </a:r>
            <a:endParaRPr lang="ru-RU" sz="6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Не имей …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рублей, а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имей</a:t>
            </a: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…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друзей.</a:t>
            </a:r>
            <a:endParaRPr lang="ru-RU" sz="6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… (</a:t>
            </a:r>
            <a:r>
              <a:rPr lang="ru-RU" sz="6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голова хорошо, а … </a:t>
            </a:r>
            <a:endParaRPr lang="ru-RU" sz="6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6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(две) </a:t>
            </a:r>
            <a:r>
              <a:rPr lang="ru-RU" sz="6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ru-RU" sz="6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7" y="2490536"/>
            <a:ext cx="4457366" cy="44637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622884" y="5824927"/>
            <a:ext cx="721895" cy="10330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i="1" dirty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9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9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“конкурс капитанов»</a:t>
            </a:r>
            <a:r>
              <a:rPr lang="ru-RU" sz="2900" b="1" i="1" dirty="0" smtClean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i="1" dirty="0" smtClean="0">
                <a:solidFill>
                  <a:srgbClr val="588FE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9D074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r>
              <a:rPr lang="ru-RU" sz="1600" b="1" i="1" dirty="0">
                <a:solidFill>
                  <a:srgbClr val="9D074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304" y="565485"/>
            <a:ext cx="6424863" cy="629251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Вопросы капитану 1-ой команды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Знак сложения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У какой фигуры нет начала, ни конца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(у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прямой линии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На столе лежало яблоко. Его разрезали на 4 части. Сколько яблок лежит на столе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Две сардельки варятся 6 минут. Сколько времени варятся 4 таких сардельки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минут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Коля прибежал из школы домой первым, а Оля – второй. Кто бегает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быстрее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Коля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7" y="2707104"/>
            <a:ext cx="4406035" cy="41508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199" y="5101389"/>
            <a:ext cx="1552074" cy="55345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1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373</TotalTime>
  <Words>231</Words>
  <Application>Microsoft Office PowerPoint</Application>
  <PresentationFormat>Широкоэкранный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   Интеллектуальная игра   «Математический КВН» 2 класс  </vt:lpstr>
      <vt:lpstr>Презентация PowerPoint</vt:lpstr>
      <vt:lpstr>Презентация PowerPoint</vt:lpstr>
      <vt:lpstr>                   Есть о математике молва,  что она в порядок ум приводит. И Потому хорошие слова часто говорят о ней в народе. </vt:lpstr>
      <vt:lpstr>            этап  «Логические задачки»-проверяем! </vt:lpstr>
      <vt:lpstr>этап   «Сосчитай-ка» проверяем! </vt:lpstr>
      <vt:lpstr>Этап   «Головоломки» проверяем! </vt:lpstr>
      <vt:lpstr>этап   «Числа в пословицах» проверяем! </vt:lpstr>
      <vt:lpstr>этап  “конкурс капитанов» проверяем! </vt:lpstr>
      <vt:lpstr>этап  “конкурс капитанов» проверяем! </vt:lpstr>
      <vt:lpstr>Презентация PowerPoint</vt:lpstr>
      <vt:lpstr>Презентация PowerPoint</vt:lpstr>
      <vt:lpstr>  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Интеллектуальная игра «Математический КВН» 2 класс  </dc:title>
  <dc:creator>lida</dc:creator>
  <cp:lastModifiedBy>lida</cp:lastModifiedBy>
  <cp:revision>39</cp:revision>
  <dcterms:created xsi:type="dcterms:W3CDTF">2022-02-13T12:12:22Z</dcterms:created>
  <dcterms:modified xsi:type="dcterms:W3CDTF">2022-02-13T18:27:24Z</dcterms:modified>
</cp:coreProperties>
</file>