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8"/>
  </p:notesMasterIdLst>
  <p:sldIdLst>
    <p:sldId id="261" r:id="rId2"/>
    <p:sldId id="264" r:id="rId3"/>
    <p:sldId id="266" r:id="rId4"/>
    <p:sldId id="267" r:id="rId5"/>
    <p:sldId id="269" r:id="rId6"/>
    <p:sldId id="270" r:id="rId7"/>
    <p:sldId id="268" r:id="rId8"/>
    <p:sldId id="271" r:id="rId9"/>
    <p:sldId id="291" r:id="rId10"/>
    <p:sldId id="274" r:id="rId11"/>
    <p:sldId id="292" r:id="rId12"/>
    <p:sldId id="275" r:id="rId13"/>
    <p:sldId id="288" r:id="rId14"/>
    <p:sldId id="283" r:id="rId15"/>
    <p:sldId id="290" r:id="rId16"/>
    <p:sldId id="289" r:id="rId17"/>
    <p:sldId id="282" r:id="rId18"/>
    <p:sldId id="281" r:id="rId19"/>
    <p:sldId id="313" r:id="rId20"/>
    <p:sldId id="314" r:id="rId21"/>
    <p:sldId id="295" r:id="rId22"/>
    <p:sldId id="285" r:id="rId23"/>
    <p:sldId id="296" r:id="rId24"/>
    <p:sldId id="299" r:id="rId25"/>
    <p:sldId id="298" r:id="rId26"/>
    <p:sldId id="297" r:id="rId27"/>
    <p:sldId id="302" r:id="rId28"/>
    <p:sldId id="300" r:id="rId29"/>
    <p:sldId id="286" r:id="rId30"/>
    <p:sldId id="303" r:id="rId31"/>
    <p:sldId id="287" r:id="rId32"/>
    <p:sldId id="310" r:id="rId33"/>
    <p:sldId id="331" r:id="rId34"/>
    <p:sldId id="311" r:id="rId35"/>
    <p:sldId id="315" r:id="rId36"/>
    <p:sldId id="317" r:id="rId37"/>
    <p:sldId id="316" r:id="rId38"/>
    <p:sldId id="306" r:id="rId39"/>
    <p:sldId id="308" r:id="rId40"/>
    <p:sldId id="309" r:id="rId41"/>
    <p:sldId id="307" r:id="rId42"/>
    <p:sldId id="320" r:id="rId43"/>
    <p:sldId id="318" r:id="rId44"/>
    <p:sldId id="305" r:id="rId45"/>
    <p:sldId id="319" r:id="rId46"/>
    <p:sldId id="321" r:id="rId47"/>
    <p:sldId id="322" r:id="rId48"/>
    <p:sldId id="304" r:id="rId49"/>
    <p:sldId id="324" r:id="rId50"/>
    <p:sldId id="323" r:id="rId51"/>
    <p:sldId id="325" r:id="rId52"/>
    <p:sldId id="280" r:id="rId53"/>
    <p:sldId id="332" r:id="rId54"/>
    <p:sldId id="328" r:id="rId55"/>
    <p:sldId id="334" r:id="rId56"/>
    <p:sldId id="327" r:id="rId57"/>
  </p:sldIdLst>
  <p:sldSz cx="9144000" cy="6858000" type="screen4x3"/>
  <p:notesSz cx="6797675" cy="9926638"/>
  <p:embeddedFontLs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Century Gothic" panose="020B0502020202020204" pitchFamily="34" charset="0"/>
      <p:regular r:id="rId71"/>
      <p:bold r:id="rId72"/>
      <p:italic r:id="rId73"/>
      <p:boldItalic r:id="rId74"/>
    </p:embeddedFont>
    <p:embeddedFont>
      <p:font typeface="Wingdings 3" panose="05040102010807070707" pitchFamily="18" charset="2"/>
      <p:regular r:id="rId7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1ACFBE-0124-461A-8B60-C6ABE557F52F}">
          <p14:sldIdLst>
            <p14:sldId id="261"/>
            <p14:sldId id="264"/>
            <p14:sldId id="266"/>
            <p14:sldId id="267"/>
            <p14:sldId id="269"/>
            <p14:sldId id="270"/>
            <p14:sldId id="268"/>
            <p14:sldId id="271"/>
            <p14:sldId id="291"/>
            <p14:sldId id="274"/>
            <p14:sldId id="292"/>
            <p14:sldId id="275"/>
            <p14:sldId id="288"/>
            <p14:sldId id="283"/>
            <p14:sldId id="290"/>
            <p14:sldId id="289"/>
            <p14:sldId id="282"/>
            <p14:sldId id="281"/>
            <p14:sldId id="313"/>
            <p14:sldId id="314"/>
            <p14:sldId id="295"/>
            <p14:sldId id="285"/>
            <p14:sldId id="296"/>
            <p14:sldId id="299"/>
            <p14:sldId id="298"/>
            <p14:sldId id="297"/>
            <p14:sldId id="302"/>
            <p14:sldId id="300"/>
            <p14:sldId id="286"/>
            <p14:sldId id="303"/>
            <p14:sldId id="287"/>
            <p14:sldId id="310"/>
            <p14:sldId id="331"/>
            <p14:sldId id="311"/>
            <p14:sldId id="315"/>
            <p14:sldId id="317"/>
            <p14:sldId id="316"/>
            <p14:sldId id="306"/>
            <p14:sldId id="308"/>
            <p14:sldId id="309"/>
            <p14:sldId id="307"/>
            <p14:sldId id="320"/>
            <p14:sldId id="318"/>
            <p14:sldId id="305"/>
            <p14:sldId id="319"/>
            <p14:sldId id="321"/>
            <p14:sldId id="322"/>
            <p14:sldId id="304"/>
            <p14:sldId id="324"/>
            <p14:sldId id="323"/>
            <p14:sldId id="325"/>
            <p14:sldId id="280"/>
            <p14:sldId id="332"/>
            <p14:sldId id="328"/>
            <p14:sldId id="334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0E733-255A-4878-90A3-1097B2F227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EF01ED-C3BC-4406-8974-8A019D0C67C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78CCEAB-82B5-4A33-922B-22C50990722F}" type="parTrans" cxnId="{A54076D5-5FEB-4D8D-9D3B-A230304308B0}">
      <dgm:prSet/>
      <dgm:spPr/>
      <dgm:t>
        <a:bodyPr/>
        <a:lstStyle/>
        <a:p>
          <a:endParaRPr lang="ru-RU"/>
        </a:p>
      </dgm:t>
    </dgm:pt>
    <dgm:pt modelId="{709D2C0A-A3AA-470C-82C7-D05895DB9289}" type="sibTrans" cxnId="{A54076D5-5FEB-4D8D-9D3B-A230304308B0}">
      <dgm:prSet/>
      <dgm:spPr/>
      <dgm:t>
        <a:bodyPr/>
        <a:lstStyle/>
        <a:p>
          <a:endParaRPr lang="ru-RU"/>
        </a:p>
      </dgm:t>
    </dgm:pt>
    <dgm:pt modelId="{20685108-2215-44A5-B366-BAC4801F019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DB69E08-E6B5-4361-AF91-4FCC67ADFAAE}" type="parTrans" cxnId="{AC7C215D-B746-4C57-A126-144CA1235F5B}">
      <dgm:prSet/>
      <dgm:spPr/>
      <dgm:t>
        <a:bodyPr/>
        <a:lstStyle/>
        <a:p>
          <a:endParaRPr lang="ru-RU"/>
        </a:p>
      </dgm:t>
    </dgm:pt>
    <dgm:pt modelId="{CA9A8A73-BD0D-4610-A088-9D6ED0E7DC9C}" type="sibTrans" cxnId="{AC7C215D-B746-4C57-A126-144CA1235F5B}">
      <dgm:prSet/>
      <dgm:spPr/>
      <dgm:t>
        <a:bodyPr/>
        <a:lstStyle/>
        <a:p>
          <a:endParaRPr lang="ru-RU"/>
        </a:p>
      </dgm:t>
    </dgm:pt>
    <dgm:pt modelId="{E41BD239-0FA4-4F1E-9660-C6FCFFF275E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104C3C-D066-4C13-8281-CCB7CB56F957}" type="parTrans" cxnId="{6770FB8A-79CA-404B-8B8D-B874D27A34BB}">
      <dgm:prSet/>
      <dgm:spPr/>
      <dgm:t>
        <a:bodyPr/>
        <a:lstStyle/>
        <a:p>
          <a:endParaRPr lang="ru-RU"/>
        </a:p>
      </dgm:t>
    </dgm:pt>
    <dgm:pt modelId="{CCE0A6C5-DDC2-4A23-B614-E4D895C5EDAD}" type="sibTrans" cxnId="{6770FB8A-79CA-404B-8B8D-B874D27A34BB}">
      <dgm:prSet/>
      <dgm:spPr/>
      <dgm:t>
        <a:bodyPr/>
        <a:lstStyle/>
        <a:p>
          <a:endParaRPr lang="ru-RU"/>
        </a:p>
      </dgm:t>
    </dgm:pt>
    <dgm:pt modelId="{F59C608A-503D-4A65-A98D-8F3EC2A33EE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BCB6F1-DF49-46A0-88E7-CEDC2D5DEA70}" type="parTrans" cxnId="{ADBF606B-E1CE-4A79-B848-AE392889E284}">
      <dgm:prSet/>
      <dgm:spPr/>
      <dgm:t>
        <a:bodyPr/>
        <a:lstStyle/>
        <a:p>
          <a:endParaRPr lang="ru-RU"/>
        </a:p>
      </dgm:t>
    </dgm:pt>
    <dgm:pt modelId="{5BB13F65-428E-4B26-9C5D-CFEFE71E5A37}" type="sibTrans" cxnId="{ADBF606B-E1CE-4A79-B848-AE392889E284}">
      <dgm:prSet/>
      <dgm:spPr/>
      <dgm:t>
        <a:bodyPr/>
        <a:lstStyle/>
        <a:p>
          <a:endParaRPr lang="ru-RU"/>
        </a:p>
      </dgm:t>
    </dgm:pt>
    <dgm:pt modelId="{8D32A10F-6E9C-42D7-9552-D60FA53871ED}" type="pres">
      <dgm:prSet presAssocID="{5990E733-255A-4878-90A3-1097B2F227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329D15-CB8D-483A-8C50-0B8DBE9B09B2}" type="pres">
      <dgm:prSet presAssocID="{5990E733-255A-4878-90A3-1097B2F2278A}" presName="Name1" presStyleCnt="0"/>
      <dgm:spPr/>
    </dgm:pt>
    <dgm:pt modelId="{7ADE67F3-FDDF-410C-8148-1BBAD5B7A5D1}" type="pres">
      <dgm:prSet presAssocID="{5990E733-255A-4878-90A3-1097B2F2278A}" presName="cycle" presStyleCnt="0"/>
      <dgm:spPr/>
    </dgm:pt>
    <dgm:pt modelId="{D750E7E9-48CA-4637-A230-1D632C3F62EC}" type="pres">
      <dgm:prSet presAssocID="{5990E733-255A-4878-90A3-1097B2F2278A}" presName="srcNode" presStyleLbl="node1" presStyleIdx="0" presStyleCnt="4"/>
      <dgm:spPr/>
    </dgm:pt>
    <dgm:pt modelId="{9E4DE707-AA69-49C9-9D18-373745157BD2}" type="pres">
      <dgm:prSet presAssocID="{5990E733-255A-4878-90A3-1097B2F2278A}" presName="conn" presStyleLbl="parChTrans1D2" presStyleIdx="0" presStyleCnt="1"/>
      <dgm:spPr/>
      <dgm:t>
        <a:bodyPr/>
        <a:lstStyle/>
        <a:p>
          <a:endParaRPr lang="ru-RU"/>
        </a:p>
      </dgm:t>
    </dgm:pt>
    <dgm:pt modelId="{D8E93E2C-651D-483E-9DDE-D38DFD782D43}" type="pres">
      <dgm:prSet presAssocID="{5990E733-255A-4878-90A3-1097B2F2278A}" presName="extraNode" presStyleLbl="node1" presStyleIdx="0" presStyleCnt="4"/>
      <dgm:spPr/>
    </dgm:pt>
    <dgm:pt modelId="{F4A5AB33-D1A2-401C-A62C-4AC98B51179F}" type="pres">
      <dgm:prSet presAssocID="{5990E733-255A-4878-90A3-1097B2F2278A}" presName="dstNode" presStyleLbl="node1" presStyleIdx="0" presStyleCnt="4"/>
      <dgm:spPr/>
    </dgm:pt>
    <dgm:pt modelId="{B96E5478-A112-4100-B472-23A0E1000D2E}" type="pres">
      <dgm:prSet presAssocID="{9FEF01ED-C3BC-4406-8974-8A019D0C67CF}" presName="text_1" presStyleLbl="node1" presStyleIdx="0" presStyleCnt="4" custScaleX="99497" custScaleY="9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2E2CE-EE82-47BD-9B7B-3505F906B231}" type="pres">
      <dgm:prSet presAssocID="{9FEF01ED-C3BC-4406-8974-8A019D0C67CF}" presName="accent_1" presStyleCnt="0"/>
      <dgm:spPr/>
    </dgm:pt>
    <dgm:pt modelId="{4BBDE195-42DD-4D62-81F6-7BBE9978E1F9}" type="pres">
      <dgm:prSet presAssocID="{9FEF01ED-C3BC-4406-8974-8A019D0C67CF}" presName="accentRepeatNode" presStyleLbl="solidFgAcc1" presStyleIdx="0" presStyleCnt="4"/>
      <dgm:spPr/>
    </dgm:pt>
    <dgm:pt modelId="{CB7E8956-AB86-4683-979E-59782CDE56A2}" type="pres">
      <dgm:prSet presAssocID="{F59C608A-503D-4A65-A98D-8F3EC2A33E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668D4-AD0F-4719-88B9-88323DD8FED3}" type="pres">
      <dgm:prSet presAssocID="{F59C608A-503D-4A65-A98D-8F3EC2A33EE4}" presName="accent_2" presStyleCnt="0"/>
      <dgm:spPr/>
    </dgm:pt>
    <dgm:pt modelId="{A5A6CADA-E3BB-474B-A630-8EEB7F6F9AD8}" type="pres">
      <dgm:prSet presAssocID="{F59C608A-503D-4A65-A98D-8F3EC2A33EE4}" presName="accentRepeatNode" presStyleLbl="solidFgAcc1" presStyleIdx="1" presStyleCnt="4"/>
      <dgm:spPr/>
    </dgm:pt>
    <dgm:pt modelId="{F3D4AC84-70A3-4C55-A803-24147F9AD203}" type="pres">
      <dgm:prSet presAssocID="{20685108-2215-44A5-B366-BAC4801F01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A2AA7-FD5F-42EB-9E51-8282230D83F5}" type="pres">
      <dgm:prSet presAssocID="{20685108-2215-44A5-B366-BAC4801F019B}" presName="accent_3" presStyleCnt="0"/>
      <dgm:spPr/>
    </dgm:pt>
    <dgm:pt modelId="{96956CD4-297E-4B8D-A9DF-852DCC16F739}" type="pres">
      <dgm:prSet presAssocID="{20685108-2215-44A5-B366-BAC4801F019B}" presName="accentRepeatNode" presStyleLbl="solidFgAcc1" presStyleIdx="2" presStyleCnt="4"/>
      <dgm:spPr/>
    </dgm:pt>
    <dgm:pt modelId="{5FF55805-A755-47F2-90E2-750EBC5C9B13}" type="pres">
      <dgm:prSet presAssocID="{E41BD239-0FA4-4F1E-9660-C6FCFFF275E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B4AD-68C0-4B87-A322-3CFEB1AD9D2C}" type="pres">
      <dgm:prSet presAssocID="{E41BD239-0FA4-4F1E-9660-C6FCFFF275EF}" presName="accent_4" presStyleCnt="0"/>
      <dgm:spPr/>
    </dgm:pt>
    <dgm:pt modelId="{B6C0A54E-E5FC-405E-9F97-9EFB438458B7}" type="pres">
      <dgm:prSet presAssocID="{E41BD239-0FA4-4F1E-9660-C6FCFFF275EF}" presName="accentRepeatNode" presStyleLbl="solidFgAcc1" presStyleIdx="3" presStyleCnt="4"/>
      <dgm:spPr/>
    </dgm:pt>
  </dgm:ptLst>
  <dgm:cxnLst>
    <dgm:cxn modelId="{F0399B48-419F-444E-8184-909669FE2717}" type="presOf" srcId="{709D2C0A-A3AA-470C-82C7-D05895DB9289}" destId="{9E4DE707-AA69-49C9-9D18-373745157BD2}" srcOrd="0" destOrd="0" presId="urn:microsoft.com/office/officeart/2008/layout/VerticalCurvedList"/>
    <dgm:cxn modelId="{AC7C215D-B746-4C57-A126-144CA1235F5B}" srcId="{5990E733-255A-4878-90A3-1097B2F2278A}" destId="{20685108-2215-44A5-B366-BAC4801F019B}" srcOrd="2" destOrd="0" parTransId="{7DB69E08-E6B5-4361-AF91-4FCC67ADFAAE}" sibTransId="{CA9A8A73-BD0D-4610-A088-9D6ED0E7DC9C}"/>
    <dgm:cxn modelId="{BE4DE2AB-D799-42E8-80F0-EF457FB2B02B}" type="presOf" srcId="{F59C608A-503D-4A65-A98D-8F3EC2A33EE4}" destId="{CB7E8956-AB86-4683-979E-59782CDE56A2}" srcOrd="0" destOrd="0" presId="urn:microsoft.com/office/officeart/2008/layout/VerticalCurvedList"/>
    <dgm:cxn modelId="{0F15F191-FDCD-4F2E-B320-893433C892B5}" type="presOf" srcId="{5990E733-255A-4878-90A3-1097B2F2278A}" destId="{8D32A10F-6E9C-42D7-9552-D60FA53871ED}" srcOrd="0" destOrd="0" presId="urn:microsoft.com/office/officeart/2008/layout/VerticalCurvedList"/>
    <dgm:cxn modelId="{948E3438-28F0-4C29-B60A-B5E5F71893A2}" type="presOf" srcId="{E41BD239-0FA4-4F1E-9660-C6FCFFF275EF}" destId="{5FF55805-A755-47F2-90E2-750EBC5C9B13}" srcOrd="0" destOrd="0" presId="urn:microsoft.com/office/officeart/2008/layout/VerticalCurvedList"/>
    <dgm:cxn modelId="{ADBF606B-E1CE-4A79-B848-AE392889E284}" srcId="{5990E733-255A-4878-90A3-1097B2F2278A}" destId="{F59C608A-503D-4A65-A98D-8F3EC2A33EE4}" srcOrd="1" destOrd="0" parTransId="{9DBCB6F1-DF49-46A0-88E7-CEDC2D5DEA70}" sibTransId="{5BB13F65-428E-4B26-9C5D-CFEFE71E5A37}"/>
    <dgm:cxn modelId="{905854DC-B58A-445E-858E-96A917CE1711}" type="presOf" srcId="{9FEF01ED-C3BC-4406-8974-8A019D0C67CF}" destId="{B96E5478-A112-4100-B472-23A0E1000D2E}" srcOrd="0" destOrd="0" presId="urn:microsoft.com/office/officeart/2008/layout/VerticalCurvedList"/>
    <dgm:cxn modelId="{A54076D5-5FEB-4D8D-9D3B-A230304308B0}" srcId="{5990E733-255A-4878-90A3-1097B2F2278A}" destId="{9FEF01ED-C3BC-4406-8974-8A019D0C67CF}" srcOrd="0" destOrd="0" parTransId="{478CCEAB-82B5-4A33-922B-22C50990722F}" sibTransId="{709D2C0A-A3AA-470C-82C7-D05895DB9289}"/>
    <dgm:cxn modelId="{6770FB8A-79CA-404B-8B8D-B874D27A34BB}" srcId="{5990E733-255A-4878-90A3-1097B2F2278A}" destId="{E41BD239-0FA4-4F1E-9660-C6FCFFF275EF}" srcOrd="3" destOrd="0" parTransId="{97104C3C-D066-4C13-8281-CCB7CB56F957}" sibTransId="{CCE0A6C5-DDC2-4A23-B614-E4D895C5EDAD}"/>
    <dgm:cxn modelId="{086AC115-6A1E-4EE9-A20E-0807AA4BD0EB}" type="presOf" srcId="{20685108-2215-44A5-B366-BAC4801F019B}" destId="{F3D4AC84-70A3-4C55-A803-24147F9AD203}" srcOrd="0" destOrd="0" presId="urn:microsoft.com/office/officeart/2008/layout/VerticalCurvedList"/>
    <dgm:cxn modelId="{F199005A-9223-43F3-AE6D-6FFEE5AB2FFB}" type="presParOf" srcId="{8D32A10F-6E9C-42D7-9552-D60FA53871ED}" destId="{B7329D15-CB8D-483A-8C50-0B8DBE9B09B2}" srcOrd="0" destOrd="0" presId="urn:microsoft.com/office/officeart/2008/layout/VerticalCurvedList"/>
    <dgm:cxn modelId="{4DD1F2D8-F8F6-4412-AD61-EAC66ED558D3}" type="presParOf" srcId="{B7329D15-CB8D-483A-8C50-0B8DBE9B09B2}" destId="{7ADE67F3-FDDF-410C-8148-1BBAD5B7A5D1}" srcOrd="0" destOrd="0" presId="urn:microsoft.com/office/officeart/2008/layout/VerticalCurvedList"/>
    <dgm:cxn modelId="{1A2203D5-8D2D-4931-BB98-A4120DF8E274}" type="presParOf" srcId="{7ADE67F3-FDDF-410C-8148-1BBAD5B7A5D1}" destId="{D750E7E9-48CA-4637-A230-1D632C3F62EC}" srcOrd="0" destOrd="0" presId="urn:microsoft.com/office/officeart/2008/layout/VerticalCurvedList"/>
    <dgm:cxn modelId="{577E7579-A272-425E-A3F3-12CDDB1EE93E}" type="presParOf" srcId="{7ADE67F3-FDDF-410C-8148-1BBAD5B7A5D1}" destId="{9E4DE707-AA69-49C9-9D18-373745157BD2}" srcOrd="1" destOrd="0" presId="urn:microsoft.com/office/officeart/2008/layout/VerticalCurvedList"/>
    <dgm:cxn modelId="{E1834CEA-D846-44DD-A414-78BD37709BE1}" type="presParOf" srcId="{7ADE67F3-FDDF-410C-8148-1BBAD5B7A5D1}" destId="{D8E93E2C-651D-483E-9DDE-D38DFD782D43}" srcOrd="2" destOrd="0" presId="urn:microsoft.com/office/officeart/2008/layout/VerticalCurvedList"/>
    <dgm:cxn modelId="{AC01A9C8-F70C-4558-A4C3-7677642DC6C4}" type="presParOf" srcId="{7ADE67F3-FDDF-410C-8148-1BBAD5B7A5D1}" destId="{F4A5AB33-D1A2-401C-A62C-4AC98B51179F}" srcOrd="3" destOrd="0" presId="urn:microsoft.com/office/officeart/2008/layout/VerticalCurvedList"/>
    <dgm:cxn modelId="{1B9B92F2-8539-45C0-94EA-B420AE2ECDE6}" type="presParOf" srcId="{B7329D15-CB8D-483A-8C50-0B8DBE9B09B2}" destId="{B96E5478-A112-4100-B472-23A0E1000D2E}" srcOrd="1" destOrd="0" presId="urn:microsoft.com/office/officeart/2008/layout/VerticalCurvedList"/>
    <dgm:cxn modelId="{89E2D742-ED2D-4B98-8610-656A89E5D4FF}" type="presParOf" srcId="{B7329D15-CB8D-483A-8C50-0B8DBE9B09B2}" destId="{DE12E2CE-EE82-47BD-9B7B-3505F906B231}" srcOrd="2" destOrd="0" presId="urn:microsoft.com/office/officeart/2008/layout/VerticalCurvedList"/>
    <dgm:cxn modelId="{DD849AFB-D367-4AAD-9AE0-7835C26AF157}" type="presParOf" srcId="{DE12E2CE-EE82-47BD-9B7B-3505F906B231}" destId="{4BBDE195-42DD-4D62-81F6-7BBE9978E1F9}" srcOrd="0" destOrd="0" presId="urn:microsoft.com/office/officeart/2008/layout/VerticalCurvedList"/>
    <dgm:cxn modelId="{6B53AA4F-3C0F-4338-BA6E-C8187C9F3CB0}" type="presParOf" srcId="{B7329D15-CB8D-483A-8C50-0B8DBE9B09B2}" destId="{CB7E8956-AB86-4683-979E-59782CDE56A2}" srcOrd="3" destOrd="0" presId="urn:microsoft.com/office/officeart/2008/layout/VerticalCurvedList"/>
    <dgm:cxn modelId="{8D4DEA2D-A03A-4CC1-9B70-4E1E0AB2B81A}" type="presParOf" srcId="{B7329D15-CB8D-483A-8C50-0B8DBE9B09B2}" destId="{E4B668D4-AD0F-4719-88B9-88323DD8FED3}" srcOrd="4" destOrd="0" presId="urn:microsoft.com/office/officeart/2008/layout/VerticalCurvedList"/>
    <dgm:cxn modelId="{E4915E78-EA18-4330-8B93-6B938F4E3105}" type="presParOf" srcId="{E4B668D4-AD0F-4719-88B9-88323DD8FED3}" destId="{A5A6CADA-E3BB-474B-A630-8EEB7F6F9AD8}" srcOrd="0" destOrd="0" presId="urn:microsoft.com/office/officeart/2008/layout/VerticalCurvedList"/>
    <dgm:cxn modelId="{0A6E9F99-B5D9-4B80-94E7-1D3C150D7BF4}" type="presParOf" srcId="{B7329D15-CB8D-483A-8C50-0B8DBE9B09B2}" destId="{F3D4AC84-70A3-4C55-A803-24147F9AD203}" srcOrd="5" destOrd="0" presId="urn:microsoft.com/office/officeart/2008/layout/VerticalCurvedList"/>
    <dgm:cxn modelId="{16CA0B5E-A62F-4357-848E-09F17A68C18E}" type="presParOf" srcId="{B7329D15-CB8D-483A-8C50-0B8DBE9B09B2}" destId="{E74A2AA7-FD5F-42EB-9E51-8282230D83F5}" srcOrd="6" destOrd="0" presId="urn:microsoft.com/office/officeart/2008/layout/VerticalCurvedList"/>
    <dgm:cxn modelId="{2ABAE9F4-6F7C-4E9C-9137-57149BA20367}" type="presParOf" srcId="{E74A2AA7-FD5F-42EB-9E51-8282230D83F5}" destId="{96956CD4-297E-4B8D-A9DF-852DCC16F739}" srcOrd="0" destOrd="0" presId="urn:microsoft.com/office/officeart/2008/layout/VerticalCurvedList"/>
    <dgm:cxn modelId="{70E424E3-445D-4EAD-896A-6E2FAA283E17}" type="presParOf" srcId="{B7329D15-CB8D-483A-8C50-0B8DBE9B09B2}" destId="{5FF55805-A755-47F2-90E2-750EBC5C9B13}" srcOrd="7" destOrd="0" presId="urn:microsoft.com/office/officeart/2008/layout/VerticalCurvedList"/>
    <dgm:cxn modelId="{90868564-6D35-49D1-8966-020EBAAE028F}" type="presParOf" srcId="{B7329D15-CB8D-483A-8C50-0B8DBE9B09B2}" destId="{2212B4AD-68C0-4B87-A322-3CFEB1AD9D2C}" srcOrd="8" destOrd="0" presId="urn:microsoft.com/office/officeart/2008/layout/VerticalCurvedList"/>
    <dgm:cxn modelId="{47DAC8E9-7805-4BE6-A129-6CB381902A89}" type="presParOf" srcId="{2212B4AD-68C0-4B87-A322-3CFEB1AD9D2C}" destId="{B6C0A54E-E5FC-405E-9F97-9EFB438458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8F764D-85A6-4BB5-9E46-FF309AF8F21B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E7C7C6-66D3-4368-A6AE-C779B8EA0E6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2075471-B77F-4CF6-96CD-4FBE7F8C6D0E}" type="parTrans" cxnId="{73A66105-2520-4543-B223-B4D1241D54CF}">
      <dgm:prSet/>
      <dgm:spPr/>
      <dgm:t>
        <a:bodyPr/>
        <a:lstStyle/>
        <a:p>
          <a:endParaRPr lang="ru-RU"/>
        </a:p>
      </dgm:t>
    </dgm:pt>
    <dgm:pt modelId="{1A8DAA0B-3573-4595-B992-2DBA8AB810DF}" type="sibTrans" cxnId="{73A66105-2520-4543-B223-B4D1241D54CF}">
      <dgm:prSet/>
      <dgm:spPr/>
      <dgm:t>
        <a:bodyPr/>
        <a:lstStyle/>
        <a:p>
          <a:endParaRPr lang="ru-RU"/>
        </a:p>
      </dgm:t>
    </dgm:pt>
    <dgm:pt modelId="{C7D94F35-853D-42B8-8231-A2386A1CBA8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A6A01E7-EB8B-4304-A7B0-49531EDBD056}" type="parTrans" cxnId="{75017D7F-C550-4F1D-9E34-D31CC894C27C}">
      <dgm:prSet/>
      <dgm:spPr/>
      <dgm:t>
        <a:bodyPr/>
        <a:lstStyle/>
        <a:p>
          <a:endParaRPr lang="ru-RU"/>
        </a:p>
      </dgm:t>
    </dgm:pt>
    <dgm:pt modelId="{F42A2477-5541-4D0F-8D52-DB67270F1B6B}" type="sibTrans" cxnId="{75017D7F-C550-4F1D-9E34-D31CC894C27C}">
      <dgm:prSet/>
      <dgm:spPr/>
      <dgm:t>
        <a:bodyPr/>
        <a:lstStyle/>
        <a:p>
          <a:endParaRPr lang="ru-RU"/>
        </a:p>
      </dgm:t>
    </dgm:pt>
    <dgm:pt modelId="{372AF752-706D-4C5B-A929-882B08720A0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A3CE79D-274C-492B-AB15-F4E4617E5106}" type="parTrans" cxnId="{EDD50D5F-8B71-4A15-B87B-013DC5C1AE73}">
      <dgm:prSet/>
      <dgm:spPr/>
      <dgm:t>
        <a:bodyPr/>
        <a:lstStyle/>
        <a:p>
          <a:endParaRPr lang="ru-RU"/>
        </a:p>
      </dgm:t>
    </dgm:pt>
    <dgm:pt modelId="{061C84AC-E8B0-4F85-AE04-E6CC59A6D1C9}" type="sibTrans" cxnId="{EDD50D5F-8B71-4A15-B87B-013DC5C1AE73}">
      <dgm:prSet/>
      <dgm:spPr/>
      <dgm:t>
        <a:bodyPr/>
        <a:lstStyle/>
        <a:p>
          <a:endParaRPr lang="ru-RU"/>
        </a:p>
      </dgm:t>
    </dgm:pt>
    <dgm:pt modelId="{7CD0F350-76D6-4699-BD73-082D96905F4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19AEB09-4AFF-485A-A417-28E6C89490E4}" type="parTrans" cxnId="{30B74A7E-5D9E-469F-B646-EA43A8EAD138}">
      <dgm:prSet/>
      <dgm:spPr/>
      <dgm:t>
        <a:bodyPr/>
        <a:lstStyle/>
        <a:p>
          <a:endParaRPr lang="ru-RU"/>
        </a:p>
      </dgm:t>
    </dgm:pt>
    <dgm:pt modelId="{C9F653A2-9BF9-4AE3-B9A5-D3A58C062AB4}" type="sibTrans" cxnId="{30B74A7E-5D9E-469F-B646-EA43A8EAD138}">
      <dgm:prSet/>
      <dgm:spPr/>
      <dgm:t>
        <a:bodyPr/>
        <a:lstStyle/>
        <a:p>
          <a:endParaRPr lang="ru-RU"/>
        </a:p>
      </dgm:t>
    </dgm:pt>
    <dgm:pt modelId="{BDF73232-43ED-4CF3-9EC1-1CF8EA54429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4DF7E8F-D5DB-4300-837D-4D1165560650}" type="parTrans" cxnId="{44E3382B-F1DA-481B-8928-B6F1C3DE8BEA}">
      <dgm:prSet/>
      <dgm:spPr/>
      <dgm:t>
        <a:bodyPr/>
        <a:lstStyle/>
        <a:p>
          <a:endParaRPr lang="ru-RU"/>
        </a:p>
      </dgm:t>
    </dgm:pt>
    <dgm:pt modelId="{031A8AC9-B5CF-444A-87C7-F323626A692B}" type="sibTrans" cxnId="{44E3382B-F1DA-481B-8928-B6F1C3DE8BEA}">
      <dgm:prSet/>
      <dgm:spPr/>
      <dgm:t>
        <a:bodyPr/>
        <a:lstStyle/>
        <a:p>
          <a:endParaRPr lang="ru-RU"/>
        </a:p>
      </dgm:t>
    </dgm:pt>
    <dgm:pt modelId="{57A23738-E867-455A-BC57-07A9EDB6DA0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5606813-B963-41F8-AF53-6AC0DA3E8DCA}" type="parTrans" cxnId="{76762371-78A6-4E0F-A30B-F9DFDFF8509D}">
      <dgm:prSet/>
      <dgm:spPr/>
      <dgm:t>
        <a:bodyPr/>
        <a:lstStyle/>
        <a:p>
          <a:endParaRPr lang="ru-RU"/>
        </a:p>
      </dgm:t>
    </dgm:pt>
    <dgm:pt modelId="{773EFE54-7AB4-44E3-9A42-CC71C8713452}" type="sibTrans" cxnId="{76762371-78A6-4E0F-A30B-F9DFDFF8509D}">
      <dgm:prSet/>
      <dgm:spPr/>
      <dgm:t>
        <a:bodyPr/>
        <a:lstStyle/>
        <a:p>
          <a:endParaRPr lang="ru-RU"/>
        </a:p>
      </dgm:t>
    </dgm:pt>
    <dgm:pt modelId="{EBF4F592-97F0-4539-B6B4-238F4635884C}" type="pres">
      <dgm:prSet presAssocID="{028F764D-85A6-4BB5-9E46-FF309AF8F2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0BED80-AAE3-42F3-BEB7-E88D59CDB166}" type="pres">
      <dgm:prSet presAssocID="{D5E7C7C6-66D3-4368-A6AE-C779B8EA0E6F}" presName="node" presStyleLbl="node1" presStyleIdx="0" presStyleCnt="6" custScaleX="113082" custScaleY="104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38569-B35A-4C67-A097-ADD2B4F2382C}" type="pres">
      <dgm:prSet presAssocID="{1A8DAA0B-3573-4595-B992-2DBA8AB810D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FB0DF1E-74F1-42E1-A6B9-D96684408BAF}" type="pres">
      <dgm:prSet presAssocID="{1A8DAA0B-3573-4595-B992-2DBA8AB810D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43DCB2E-6C99-4968-A70C-D18B29B91291}" type="pres">
      <dgm:prSet presAssocID="{C7D94F35-853D-42B8-8231-A2386A1CBA8B}" presName="node" presStyleLbl="node1" presStyleIdx="1" presStyleCnt="6" custScaleX="129985" custScaleY="113124" custRadScaleRad="110124" custRadScaleInc="21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EE9DA-A6FB-43AD-84DB-C4E3EBEF0A46}" type="pres">
      <dgm:prSet presAssocID="{F42A2477-5541-4D0F-8D52-DB67270F1B6B}" presName="sibTrans" presStyleLbl="sibTrans2D1" presStyleIdx="1" presStyleCnt="6" custLinFactNeighborX="-29831" custLinFactNeighborY="26807"/>
      <dgm:spPr/>
      <dgm:t>
        <a:bodyPr/>
        <a:lstStyle/>
        <a:p>
          <a:endParaRPr lang="ru-RU"/>
        </a:p>
      </dgm:t>
    </dgm:pt>
    <dgm:pt modelId="{42A653F2-E315-4A4E-9E41-BE2E0793F0E3}" type="pres">
      <dgm:prSet presAssocID="{F42A2477-5541-4D0F-8D52-DB67270F1B6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BDCCA8C-EB07-463E-9B0A-92FDC699C09D}" type="pres">
      <dgm:prSet presAssocID="{372AF752-706D-4C5B-A929-882B08720A0E}" presName="node" presStyleLbl="node1" presStyleIdx="2" presStyleCnt="6" custScaleX="108433" custScaleY="107735" custRadScaleRad="130824" custRadScaleInc="-1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7D161-88D4-4E9F-8EB7-08BED7C00D6E}" type="pres">
      <dgm:prSet presAssocID="{061C84AC-E8B0-4F85-AE04-E6CC59A6D1C9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492B3AE-34A7-4A2A-9B64-54B4A29B8FBE}" type="pres">
      <dgm:prSet presAssocID="{061C84AC-E8B0-4F85-AE04-E6CC59A6D1C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AB8DE74-5009-44DA-A122-F95DAC740146}" type="pres">
      <dgm:prSet presAssocID="{7CD0F350-76D6-4699-BD73-082D96905F46}" presName="node" presStyleLbl="node1" presStyleIdx="3" presStyleCnt="6" custScaleX="112930" custScaleY="95836" custRadScaleRad="103603" custRadScaleInc="-2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3B34D-50BD-440A-AA97-0A1E6ABF577B}" type="pres">
      <dgm:prSet presAssocID="{C9F653A2-9BF9-4AE3-B9A5-D3A58C062AB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5D56494-81B5-4CF3-B81D-C50E5C5DC95B}" type="pres">
      <dgm:prSet presAssocID="{C9F653A2-9BF9-4AE3-B9A5-D3A58C062AB4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8F7929F-7A92-4B49-AD5F-195E6F209DD7}" type="pres">
      <dgm:prSet presAssocID="{BDF73232-43ED-4CF3-9EC1-1CF8EA54429E}" presName="node" presStyleLbl="node1" presStyleIdx="4" presStyleCnt="6" custScaleX="107251" custScaleY="105430" custRadScaleRad="101680" custRadScaleInc="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4581E-58EA-4259-91FA-6B767E51AD05}" type="pres">
      <dgm:prSet presAssocID="{031A8AC9-B5CF-444A-87C7-F323626A692B}" presName="sibTrans" presStyleLbl="sibTrans2D1" presStyleIdx="4" presStyleCnt="6"/>
      <dgm:spPr/>
      <dgm:t>
        <a:bodyPr/>
        <a:lstStyle/>
        <a:p>
          <a:endParaRPr lang="ru-RU"/>
        </a:p>
      </dgm:t>
    </dgm:pt>
    <dgm:pt modelId="{6F576BF6-7F90-4AB9-ADBA-FC8E3C4A705A}" type="pres">
      <dgm:prSet presAssocID="{031A8AC9-B5CF-444A-87C7-F323626A692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30AE6A9-CA42-408A-8886-1AF7CFC6EA62}" type="pres">
      <dgm:prSet presAssocID="{57A23738-E867-455A-BC57-07A9EDB6DA00}" presName="node" presStyleLbl="node1" presStyleIdx="5" presStyleCnt="6" custScaleX="123966" custScaleY="102197" custRadScaleRad="104604" custRadScaleInc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2876-E567-4125-97EE-09AAA531A415}" type="pres">
      <dgm:prSet presAssocID="{773EFE54-7AB4-44E3-9A42-CC71C8713452}" presName="sibTrans" presStyleLbl="sibTrans2D1" presStyleIdx="5" presStyleCnt="6" custLinFactNeighborX="8539" custLinFactNeighborY="13223"/>
      <dgm:spPr/>
      <dgm:t>
        <a:bodyPr/>
        <a:lstStyle/>
        <a:p>
          <a:endParaRPr lang="ru-RU"/>
        </a:p>
      </dgm:t>
    </dgm:pt>
    <dgm:pt modelId="{0DF5AB1A-B614-48E8-895A-2F691CB81480}" type="pres">
      <dgm:prSet presAssocID="{773EFE54-7AB4-44E3-9A42-CC71C8713452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FD43A33E-D8C6-4557-BA96-221B1BE058EE}" type="presOf" srcId="{031A8AC9-B5CF-444A-87C7-F323626A692B}" destId="{6F576BF6-7F90-4AB9-ADBA-FC8E3C4A705A}" srcOrd="1" destOrd="0" presId="urn:microsoft.com/office/officeart/2005/8/layout/cycle2"/>
    <dgm:cxn modelId="{76762371-78A6-4E0F-A30B-F9DFDFF8509D}" srcId="{028F764D-85A6-4BB5-9E46-FF309AF8F21B}" destId="{57A23738-E867-455A-BC57-07A9EDB6DA00}" srcOrd="5" destOrd="0" parTransId="{85606813-B963-41F8-AF53-6AC0DA3E8DCA}" sibTransId="{773EFE54-7AB4-44E3-9A42-CC71C8713452}"/>
    <dgm:cxn modelId="{2A6153CA-CD13-4798-A5E5-BC75D92DC67F}" type="presOf" srcId="{028F764D-85A6-4BB5-9E46-FF309AF8F21B}" destId="{EBF4F592-97F0-4539-B6B4-238F4635884C}" srcOrd="0" destOrd="0" presId="urn:microsoft.com/office/officeart/2005/8/layout/cycle2"/>
    <dgm:cxn modelId="{0FA087B8-46FC-413F-AD99-DBC2829E4948}" type="presOf" srcId="{D5E7C7C6-66D3-4368-A6AE-C779B8EA0E6F}" destId="{C90BED80-AAE3-42F3-BEB7-E88D59CDB166}" srcOrd="0" destOrd="0" presId="urn:microsoft.com/office/officeart/2005/8/layout/cycle2"/>
    <dgm:cxn modelId="{35EA983D-F154-4C7C-BD3A-6A65A5EE54A5}" type="presOf" srcId="{773EFE54-7AB4-44E3-9A42-CC71C8713452}" destId="{0DF5AB1A-B614-48E8-895A-2F691CB81480}" srcOrd="1" destOrd="0" presId="urn:microsoft.com/office/officeart/2005/8/layout/cycle2"/>
    <dgm:cxn modelId="{41AEB59A-E5AD-4611-B882-F11A050E83F6}" type="presOf" srcId="{7CD0F350-76D6-4699-BD73-082D96905F46}" destId="{2AB8DE74-5009-44DA-A122-F95DAC740146}" srcOrd="0" destOrd="0" presId="urn:microsoft.com/office/officeart/2005/8/layout/cycle2"/>
    <dgm:cxn modelId="{EDD50D5F-8B71-4A15-B87B-013DC5C1AE73}" srcId="{028F764D-85A6-4BB5-9E46-FF309AF8F21B}" destId="{372AF752-706D-4C5B-A929-882B08720A0E}" srcOrd="2" destOrd="0" parTransId="{4A3CE79D-274C-492B-AB15-F4E4617E5106}" sibTransId="{061C84AC-E8B0-4F85-AE04-E6CC59A6D1C9}"/>
    <dgm:cxn modelId="{E18C7F5B-BAAF-4352-BBD1-7F94CACAEF9F}" type="presOf" srcId="{1A8DAA0B-3573-4595-B992-2DBA8AB810DF}" destId="{5FB0DF1E-74F1-42E1-A6B9-D96684408BAF}" srcOrd="1" destOrd="0" presId="urn:microsoft.com/office/officeart/2005/8/layout/cycle2"/>
    <dgm:cxn modelId="{4D697F25-C029-4E1A-8A2D-A22FD7615227}" type="presOf" srcId="{C7D94F35-853D-42B8-8231-A2386A1CBA8B}" destId="{143DCB2E-6C99-4968-A70C-D18B29B91291}" srcOrd="0" destOrd="0" presId="urn:microsoft.com/office/officeart/2005/8/layout/cycle2"/>
    <dgm:cxn modelId="{6DA026EF-2844-4C03-BCD6-90C2EA5AE393}" type="presOf" srcId="{372AF752-706D-4C5B-A929-882B08720A0E}" destId="{CBDCCA8C-EB07-463E-9B0A-92FDC699C09D}" srcOrd="0" destOrd="0" presId="urn:microsoft.com/office/officeart/2005/8/layout/cycle2"/>
    <dgm:cxn modelId="{DEF60E14-9B76-4CD9-A1A4-35D54DAB3B9C}" type="presOf" srcId="{061C84AC-E8B0-4F85-AE04-E6CC59A6D1C9}" destId="{1E07D161-88D4-4E9F-8EB7-08BED7C00D6E}" srcOrd="0" destOrd="0" presId="urn:microsoft.com/office/officeart/2005/8/layout/cycle2"/>
    <dgm:cxn modelId="{E7570670-DF20-453B-A09D-9BF732E30549}" type="presOf" srcId="{C9F653A2-9BF9-4AE3-B9A5-D3A58C062AB4}" destId="{B833B34D-50BD-440A-AA97-0A1E6ABF577B}" srcOrd="0" destOrd="0" presId="urn:microsoft.com/office/officeart/2005/8/layout/cycle2"/>
    <dgm:cxn modelId="{75017D7F-C550-4F1D-9E34-D31CC894C27C}" srcId="{028F764D-85A6-4BB5-9E46-FF309AF8F21B}" destId="{C7D94F35-853D-42B8-8231-A2386A1CBA8B}" srcOrd="1" destOrd="0" parTransId="{BA6A01E7-EB8B-4304-A7B0-49531EDBD056}" sibTransId="{F42A2477-5541-4D0F-8D52-DB67270F1B6B}"/>
    <dgm:cxn modelId="{F1D7D83D-AB53-4340-B55F-E1498DCF644E}" type="presOf" srcId="{1A8DAA0B-3573-4595-B992-2DBA8AB810DF}" destId="{FA938569-B35A-4C67-A097-ADD2B4F2382C}" srcOrd="0" destOrd="0" presId="urn:microsoft.com/office/officeart/2005/8/layout/cycle2"/>
    <dgm:cxn modelId="{8C8CD23A-9565-4FE8-9AA1-9977FAE96621}" type="presOf" srcId="{F42A2477-5541-4D0F-8D52-DB67270F1B6B}" destId="{22BEE9DA-A6FB-43AD-84DB-C4E3EBEF0A46}" srcOrd="0" destOrd="0" presId="urn:microsoft.com/office/officeart/2005/8/layout/cycle2"/>
    <dgm:cxn modelId="{30B74A7E-5D9E-469F-B646-EA43A8EAD138}" srcId="{028F764D-85A6-4BB5-9E46-FF309AF8F21B}" destId="{7CD0F350-76D6-4699-BD73-082D96905F46}" srcOrd="3" destOrd="0" parTransId="{219AEB09-4AFF-485A-A417-28E6C89490E4}" sibTransId="{C9F653A2-9BF9-4AE3-B9A5-D3A58C062AB4}"/>
    <dgm:cxn modelId="{67078187-F7F9-4F0B-9C8C-A63BB4C19BB1}" type="presOf" srcId="{C9F653A2-9BF9-4AE3-B9A5-D3A58C062AB4}" destId="{95D56494-81B5-4CF3-B81D-C50E5C5DC95B}" srcOrd="1" destOrd="0" presId="urn:microsoft.com/office/officeart/2005/8/layout/cycle2"/>
    <dgm:cxn modelId="{73A66105-2520-4543-B223-B4D1241D54CF}" srcId="{028F764D-85A6-4BB5-9E46-FF309AF8F21B}" destId="{D5E7C7C6-66D3-4368-A6AE-C779B8EA0E6F}" srcOrd="0" destOrd="0" parTransId="{E2075471-B77F-4CF6-96CD-4FBE7F8C6D0E}" sibTransId="{1A8DAA0B-3573-4595-B992-2DBA8AB810DF}"/>
    <dgm:cxn modelId="{A298187A-5FF4-405B-9297-A6CF983EB9C4}" type="presOf" srcId="{57A23738-E867-455A-BC57-07A9EDB6DA00}" destId="{E30AE6A9-CA42-408A-8886-1AF7CFC6EA62}" srcOrd="0" destOrd="0" presId="urn:microsoft.com/office/officeart/2005/8/layout/cycle2"/>
    <dgm:cxn modelId="{D869AE61-B3AC-4D14-8065-8EF84A201EB7}" type="presOf" srcId="{BDF73232-43ED-4CF3-9EC1-1CF8EA54429E}" destId="{18F7929F-7A92-4B49-AD5F-195E6F209DD7}" srcOrd="0" destOrd="0" presId="urn:microsoft.com/office/officeart/2005/8/layout/cycle2"/>
    <dgm:cxn modelId="{1C964DC8-DE49-42BF-8629-058E2587EA8E}" type="presOf" srcId="{773EFE54-7AB4-44E3-9A42-CC71C8713452}" destId="{79D52876-E567-4125-97EE-09AAA531A415}" srcOrd="0" destOrd="0" presId="urn:microsoft.com/office/officeart/2005/8/layout/cycle2"/>
    <dgm:cxn modelId="{B4867B44-9FF9-424C-9FCE-4AC6EFA3B3A4}" type="presOf" srcId="{061C84AC-E8B0-4F85-AE04-E6CC59A6D1C9}" destId="{9492B3AE-34A7-4A2A-9B64-54B4A29B8FBE}" srcOrd="1" destOrd="0" presId="urn:microsoft.com/office/officeart/2005/8/layout/cycle2"/>
    <dgm:cxn modelId="{44E3382B-F1DA-481B-8928-B6F1C3DE8BEA}" srcId="{028F764D-85A6-4BB5-9E46-FF309AF8F21B}" destId="{BDF73232-43ED-4CF3-9EC1-1CF8EA54429E}" srcOrd="4" destOrd="0" parTransId="{64DF7E8F-D5DB-4300-837D-4D1165560650}" sibTransId="{031A8AC9-B5CF-444A-87C7-F323626A692B}"/>
    <dgm:cxn modelId="{26175C84-2E2E-45B0-84DE-0B426F2601C1}" type="presOf" srcId="{031A8AC9-B5CF-444A-87C7-F323626A692B}" destId="{5334581E-58EA-4259-91FA-6B767E51AD05}" srcOrd="0" destOrd="0" presId="urn:microsoft.com/office/officeart/2005/8/layout/cycle2"/>
    <dgm:cxn modelId="{1F7A6C11-96B0-462E-B9E9-68664E982CF7}" type="presOf" srcId="{F42A2477-5541-4D0F-8D52-DB67270F1B6B}" destId="{42A653F2-E315-4A4E-9E41-BE2E0793F0E3}" srcOrd="1" destOrd="0" presId="urn:microsoft.com/office/officeart/2005/8/layout/cycle2"/>
    <dgm:cxn modelId="{8B82F3EF-6AEE-48DE-B471-E123389913C0}" type="presParOf" srcId="{EBF4F592-97F0-4539-B6B4-238F4635884C}" destId="{C90BED80-AAE3-42F3-BEB7-E88D59CDB166}" srcOrd="0" destOrd="0" presId="urn:microsoft.com/office/officeart/2005/8/layout/cycle2"/>
    <dgm:cxn modelId="{9475898C-BB92-498D-B653-6319C830AD3D}" type="presParOf" srcId="{EBF4F592-97F0-4539-B6B4-238F4635884C}" destId="{FA938569-B35A-4C67-A097-ADD2B4F2382C}" srcOrd="1" destOrd="0" presId="urn:microsoft.com/office/officeart/2005/8/layout/cycle2"/>
    <dgm:cxn modelId="{562ED8C8-ABDD-4DF1-8369-BCE8BF1F7840}" type="presParOf" srcId="{FA938569-B35A-4C67-A097-ADD2B4F2382C}" destId="{5FB0DF1E-74F1-42E1-A6B9-D96684408BAF}" srcOrd="0" destOrd="0" presId="urn:microsoft.com/office/officeart/2005/8/layout/cycle2"/>
    <dgm:cxn modelId="{FD3FF100-BA5D-41DE-B308-147777A95771}" type="presParOf" srcId="{EBF4F592-97F0-4539-B6B4-238F4635884C}" destId="{143DCB2E-6C99-4968-A70C-D18B29B91291}" srcOrd="2" destOrd="0" presId="urn:microsoft.com/office/officeart/2005/8/layout/cycle2"/>
    <dgm:cxn modelId="{95C799D7-3ED7-4408-A13E-8A2A3CFEF2D3}" type="presParOf" srcId="{EBF4F592-97F0-4539-B6B4-238F4635884C}" destId="{22BEE9DA-A6FB-43AD-84DB-C4E3EBEF0A46}" srcOrd="3" destOrd="0" presId="urn:microsoft.com/office/officeart/2005/8/layout/cycle2"/>
    <dgm:cxn modelId="{BEFD8EE5-395B-4393-A887-99C882A35FD8}" type="presParOf" srcId="{22BEE9DA-A6FB-43AD-84DB-C4E3EBEF0A46}" destId="{42A653F2-E315-4A4E-9E41-BE2E0793F0E3}" srcOrd="0" destOrd="0" presId="urn:microsoft.com/office/officeart/2005/8/layout/cycle2"/>
    <dgm:cxn modelId="{74F6587D-BA78-4C5F-9A53-7DEBA3B1EED1}" type="presParOf" srcId="{EBF4F592-97F0-4539-B6B4-238F4635884C}" destId="{CBDCCA8C-EB07-463E-9B0A-92FDC699C09D}" srcOrd="4" destOrd="0" presId="urn:microsoft.com/office/officeart/2005/8/layout/cycle2"/>
    <dgm:cxn modelId="{679FFEE8-F1A1-4ECA-B372-9B4CF5763D0E}" type="presParOf" srcId="{EBF4F592-97F0-4539-B6B4-238F4635884C}" destId="{1E07D161-88D4-4E9F-8EB7-08BED7C00D6E}" srcOrd="5" destOrd="0" presId="urn:microsoft.com/office/officeart/2005/8/layout/cycle2"/>
    <dgm:cxn modelId="{A9612394-F91C-4C09-B55A-76B6DD6A13FA}" type="presParOf" srcId="{1E07D161-88D4-4E9F-8EB7-08BED7C00D6E}" destId="{9492B3AE-34A7-4A2A-9B64-54B4A29B8FBE}" srcOrd="0" destOrd="0" presId="urn:microsoft.com/office/officeart/2005/8/layout/cycle2"/>
    <dgm:cxn modelId="{BD3B6A7D-E4DC-4F49-9EC3-FF5BC9830E5B}" type="presParOf" srcId="{EBF4F592-97F0-4539-B6B4-238F4635884C}" destId="{2AB8DE74-5009-44DA-A122-F95DAC740146}" srcOrd="6" destOrd="0" presId="urn:microsoft.com/office/officeart/2005/8/layout/cycle2"/>
    <dgm:cxn modelId="{D5EC9614-89D4-42B7-B6A4-93490C53B575}" type="presParOf" srcId="{EBF4F592-97F0-4539-B6B4-238F4635884C}" destId="{B833B34D-50BD-440A-AA97-0A1E6ABF577B}" srcOrd="7" destOrd="0" presId="urn:microsoft.com/office/officeart/2005/8/layout/cycle2"/>
    <dgm:cxn modelId="{25E66395-2763-40F6-9AEC-E1EA76C1586B}" type="presParOf" srcId="{B833B34D-50BD-440A-AA97-0A1E6ABF577B}" destId="{95D56494-81B5-4CF3-B81D-C50E5C5DC95B}" srcOrd="0" destOrd="0" presId="urn:microsoft.com/office/officeart/2005/8/layout/cycle2"/>
    <dgm:cxn modelId="{17443BE9-EB1E-4A43-BC5B-56056AE17B6A}" type="presParOf" srcId="{EBF4F592-97F0-4539-B6B4-238F4635884C}" destId="{18F7929F-7A92-4B49-AD5F-195E6F209DD7}" srcOrd="8" destOrd="0" presId="urn:microsoft.com/office/officeart/2005/8/layout/cycle2"/>
    <dgm:cxn modelId="{C110E518-B99A-412D-9706-E70A3B1D44EF}" type="presParOf" srcId="{EBF4F592-97F0-4539-B6B4-238F4635884C}" destId="{5334581E-58EA-4259-91FA-6B767E51AD05}" srcOrd="9" destOrd="0" presId="urn:microsoft.com/office/officeart/2005/8/layout/cycle2"/>
    <dgm:cxn modelId="{71D595BD-8227-4EC8-A687-68C78275AC9F}" type="presParOf" srcId="{5334581E-58EA-4259-91FA-6B767E51AD05}" destId="{6F576BF6-7F90-4AB9-ADBA-FC8E3C4A705A}" srcOrd="0" destOrd="0" presId="urn:microsoft.com/office/officeart/2005/8/layout/cycle2"/>
    <dgm:cxn modelId="{53FAE59F-0453-4C1E-9AC8-6EFB7633D4BC}" type="presParOf" srcId="{EBF4F592-97F0-4539-B6B4-238F4635884C}" destId="{E30AE6A9-CA42-408A-8886-1AF7CFC6EA62}" srcOrd="10" destOrd="0" presId="urn:microsoft.com/office/officeart/2005/8/layout/cycle2"/>
    <dgm:cxn modelId="{4DDB3569-DF18-45B1-B9D0-B6BE7F37562A}" type="presParOf" srcId="{EBF4F592-97F0-4539-B6B4-238F4635884C}" destId="{79D52876-E567-4125-97EE-09AAA531A415}" srcOrd="11" destOrd="0" presId="urn:microsoft.com/office/officeart/2005/8/layout/cycle2"/>
    <dgm:cxn modelId="{B412C1E2-7760-45C4-B993-070A3832E867}" type="presParOf" srcId="{79D52876-E567-4125-97EE-09AAA531A415}" destId="{0DF5AB1A-B614-48E8-895A-2F691CB814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934354-4FE2-4CA9-B593-FA4D0BDC058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379B75A-3DCE-4BB0-8722-6A21AA53E84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D080150-DD05-433C-8ADB-738B1B0729A9}" type="parTrans" cxnId="{F9BB56FB-A962-40DE-BF5A-6BA2ABC8BB9F}">
      <dgm:prSet/>
      <dgm:spPr/>
      <dgm:t>
        <a:bodyPr/>
        <a:lstStyle/>
        <a:p>
          <a:endParaRPr lang="ru-RU"/>
        </a:p>
      </dgm:t>
    </dgm:pt>
    <dgm:pt modelId="{35B3BAC6-81DC-4A01-B8ED-FD02C84B1207}" type="sibTrans" cxnId="{F9BB56FB-A962-40DE-BF5A-6BA2ABC8BB9F}">
      <dgm:prSet/>
      <dgm:spPr/>
      <dgm:t>
        <a:bodyPr/>
        <a:lstStyle/>
        <a:p>
          <a:endParaRPr lang="ru-RU"/>
        </a:p>
      </dgm:t>
    </dgm:pt>
    <dgm:pt modelId="{0470FB27-ED93-4BFD-86AB-83CD2AA3AD1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45D0328-E371-4809-8FBC-102FF44D260D}" type="parTrans" cxnId="{32B5548A-D69B-4580-9CFB-8E7A017782E4}">
      <dgm:prSet/>
      <dgm:spPr/>
      <dgm:t>
        <a:bodyPr/>
        <a:lstStyle/>
        <a:p>
          <a:endParaRPr lang="ru-RU"/>
        </a:p>
      </dgm:t>
    </dgm:pt>
    <dgm:pt modelId="{E59A62A0-C928-4838-9159-2B2B84B399A8}" type="sibTrans" cxnId="{32B5548A-D69B-4580-9CFB-8E7A017782E4}">
      <dgm:prSet/>
      <dgm:spPr/>
      <dgm:t>
        <a:bodyPr/>
        <a:lstStyle/>
        <a:p>
          <a:endParaRPr lang="ru-RU"/>
        </a:p>
      </dgm:t>
    </dgm:pt>
    <dgm:pt modelId="{FDC5167F-44F4-4FA2-8ADE-9A437FE2356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55FFD80-15AE-4B0B-A4D2-54580D6F501C}" type="parTrans" cxnId="{D19CE85A-24EA-49C9-9A5A-45FFFABEE1B3}">
      <dgm:prSet/>
      <dgm:spPr/>
      <dgm:t>
        <a:bodyPr/>
        <a:lstStyle/>
        <a:p>
          <a:endParaRPr lang="ru-RU"/>
        </a:p>
      </dgm:t>
    </dgm:pt>
    <dgm:pt modelId="{08E38135-2D37-49AB-B334-AFF687A17C2E}" type="sibTrans" cxnId="{D19CE85A-24EA-49C9-9A5A-45FFFABEE1B3}">
      <dgm:prSet/>
      <dgm:spPr/>
      <dgm:t>
        <a:bodyPr/>
        <a:lstStyle/>
        <a:p>
          <a:endParaRPr lang="ru-RU"/>
        </a:p>
      </dgm:t>
    </dgm:pt>
    <dgm:pt modelId="{34E1DCA9-0F3F-4507-8E95-C79324DD318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CB1926A-654B-42CB-AEB9-6BAB07B0794B}" type="parTrans" cxnId="{34F88AEE-7FFC-4B03-AB29-DDBE7CC9C788}">
      <dgm:prSet/>
      <dgm:spPr/>
      <dgm:t>
        <a:bodyPr/>
        <a:lstStyle/>
        <a:p>
          <a:endParaRPr lang="ru-RU"/>
        </a:p>
      </dgm:t>
    </dgm:pt>
    <dgm:pt modelId="{46AD8CAF-BAF4-47F2-9FFA-0A17D58E06CA}" type="sibTrans" cxnId="{34F88AEE-7FFC-4B03-AB29-DDBE7CC9C788}">
      <dgm:prSet/>
      <dgm:spPr/>
      <dgm:t>
        <a:bodyPr/>
        <a:lstStyle/>
        <a:p>
          <a:endParaRPr lang="ru-RU"/>
        </a:p>
      </dgm:t>
    </dgm:pt>
    <dgm:pt modelId="{5ED5E1D1-3E3C-4BA0-A941-08D08118107B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F8618D2-4993-4E7A-B64B-0AB50A73BE83}" type="parTrans" cxnId="{9E815B44-F01B-4DEF-8B11-22122349F4E0}">
      <dgm:prSet/>
      <dgm:spPr/>
      <dgm:t>
        <a:bodyPr/>
        <a:lstStyle/>
        <a:p>
          <a:endParaRPr lang="ru-RU"/>
        </a:p>
      </dgm:t>
    </dgm:pt>
    <dgm:pt modelId="{F7E59CD4-7001-4309-9523-84F7EB54FFB2}" type="sibTrans" cxnId="{9E815B44-F01B-4DEF-8B11-22122349F4E0}">
      <dgm:prSet/>
      <dgm:spPr/>
      <dgm:t>
        <a:bodyPr/>
        <a:lstStyle/>
        <a:p>
          <a:endParaRPr lang="ru-RU"/>
        </a:p>
      </dgm:t>
    </dgm:pt>
    <dgm:pt modelId="{426FD802-3486-47E1-A327-03A905ECAEF2}">
      <dgm:prSet/>
      <dgm:spPr/>
      <dgm:t>
        <a:bodyPr/>
        <a:lstStyle/>
        <a:p>
          <a:r>
            <a:rPr lang="ru-RU" dirty="0" smtClean="0"/>
            <a:t>Крылов</a:t>
          </a:r>
          <a:endParaRPr lang="ru-RU" dirty="0"/>
        </a:p>
      </dgm:t>
    </dgm:pt>
    <dgm:pt modelId="{92395A7C-10D3-4AD3-A08E-43349C000E47}" type="parTrans" cxnId="{9D817A5A-86F3-4D65-BA58-8E4F4B86D76F}">
      <dgm:prSet/>
      <dgm:spPr/>
      <dgm:t>
        <a:bodyPr/>
        <a:lstStyle/>
        <a:p>
          <a:endParaRPr lang="ru-RU"/>
        </a:p>
      </dgm:t>
    </dgm:pt>
    <dgm:pt modelId="{6963DA01-8903-4C15-9BFF-4C6646E55404}" type="sibTrans" cxnId="{9D817A5A-86F3-4D65-BA58-8E4F4B86D76F}">
      <dgm:prSet/>
      <dgm:spPr/>
      <dgm:t>
        <a:bodyPr/>
        <a:lstStyle/>
        <a:p>
          <a:endParaRPr lang="ru-RU"/>
        </a:p>
      </dgm:t>
    </dgm:pt>
    <dgm:pt modelId="{1DC5C8BF-62CC-4A4D-9476-00AA9C2B6369}" type="pres">
      <dgm:prSet presAssocID="{1C934354-4FE2-4CA9-B593-FA4D0BDC05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F0E08E-5CA9-41D8-9151-D4979ADCE8CD}" type="pres">
      <dgm:prSet presAssocID="{C379B75A-3DCE-4BB0-8722-6A21AA53E8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D4E0A-C5C5-4978-8BFC-E5BF14BDCDCB}" type="pres">
      <dgm:prSet presAssocID="{35B3BAC6-81DC-4A01-B8ED-FD02C84B1207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9D6013A-A0AF-4A7D-98DA-1835BFD63AAA}" type="pres">
      <dgm:prSet presAssocID="{35B3BAC6-81DC-4A01-B8ED-FD02C84B120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3045565-EB15-42DE-9281-FDF739D3A6C8}" type="pres">
      <dgm:prSet presAssocID="{0470FB27-ED93-4BFD-86AB-83CD2AA3AD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F2E1-EA28-4856-9A74-68C5E246BB97}" type="pres">
      <dgm:prSet presAssocID="{E59A62A0-C928-4838-9159-2B2B84B399A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46CA508-C898-4577-9140-374F2C75F70B}" type="pres">
      <dgm:prSet presAssocID="{E59A62A0-C928-4838-9159-2B2B84B399A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23FD0AB-AD4F-403E-A41D-63137BA782FE}" type="pres">
      <dgm:prSet presAssocID="{FDC5167F-44F4-4FA2-8ADE-9A437FE2356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4A3A6-EB11-4177-8ADB-2CF17EA8BAFD}" type="pres">
      <dgm:prSet presAssocID="{08E38135-2D37-49AB-B334-AFF687A17C2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F997BB9-1A03-4CAF-AD20-A263FD1634D5}" type="pres">
      <dgm:prSet presAssocID="{08E38135-2D37-49AB-B334-AFF687A17C2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EA35B16-9921-4AAE-9373-2BA1E63BA128}" type="pres">
      <dgm:prSet presAssocID="{34E1DCA9-0F3F-4507-8E95-C79324DD31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12AE1-AB30-4291-B5B4-210D9779573D}" type="pres">
      <dgm:prSet presAssocID="{46AD8CAF-BAF4-47F2-9FFA-0A17D58E06C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EFCBCE7B-CCBA-4AD3-8E82-53CE4F3A3F41}" type="pres">
      <dgm:prSet presAssocID="{46AD8CAF-BAF4-47F2-9FFA-0A17D58E06C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5CEAC01-ABC9-47E0-A125-55AC990CF08C}" type="pres">
      <dgm:prSet presAssocID="{5ED5E1D1-3E3C-4BA0-A941-08D0811810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02460-ACE7-4D02-BFCA-BF6F74599BA3}" type="pres">
      <dgm:prSet presAssocID="{F7E59CD4-7001-4309-9523-84F7EB54FFB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0D4787EB-49EF-41DD-9A3B-AA7D038C9E2B}" type="pres">
      <dgm:prSet presAssocID="{F7E59CD4-7001-4309-9523-84F7EB54FFB2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47C52D49-49A5-4A7D-9AEA-0716D6326DB9}" type="pres">
      <dgm:prSet presAssocID="{426FD802-3486-47E1-A327-03A905ECAEF2}" presName="node" presStyleLbl="node1" presStyleIdx="5" presStyleCnt="6" custRadScaleRad="102282" custRadScaleInc="2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DCA34-97B3-4753-B810-91DD7CF3725B}" type="pres">
      <dgm:prSet presAssocID="{6963DA01-8903-4C15-9BFF-4C6646E5540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18CBE302-EB83-4FBF-87E6-475C7946E6C4}" type="pres">
      <dgm:prSet presAssocID="{6963DA01-8903-4C15-9BFF-4C6646E55404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476BAF68-5A54-401B-B5B2-5BD175936EB8}" type="presOf" srcId="{46AD8CAF-BAF4-47F2-9FFA-0A17D58E06CA}" destId="{EFCBCE7B-CCBA-4AD3-8E82-53CE4F3A3F41}" srcOrd="1" destOrd="0" presId="urn:microsoft.com/office/officeart/2005/8/layout/cycle2"/>
    <dgm:cxn modelId="{603B1716-2732-4FC6-B3DD-2B8837CEB557}" type="presOf" srcId="{6963DA01-8903-4C15-9BFF-4C6646E55404}" destId="{8F3DCA34-97B3-4753-B810-91DD7CF3725B}" srcOrd="0" destOrd="0" presId="urn:microsoft.com/office/officeart/2005/8/layout/cycle2"/>
    <dgm:cxn modelId="{2FC4A562-9D7E-4B2B-A8B6-AA92F1B57269}" type="presOf" srcId="{C379B75A-3DCE-4BB0-8722-6A21AA53E848}" destId="{0FF0E08E-5CA9-41D8-9151-D4979ADCE8CD}" srcOrd="0" destOrd="0" presId="urn:microsoft.com/office/officeart/2005/8/layout/cycle2"/>
    <dgm:cxn modelId="{FC0D4831-7867-47CA-97D6-97EE853C9DA2}" type="presOf" srcId="{E59A62A0-C928-4838-9159-2B2B84B399A8}" destId="{823DF2E1-EA28-4856-9A74-68C5E246BB97}" srcOrd="0" destOrd="0" presId="urn:microsoft.com/office/officeart/2005/8/layout/cycle2"/>
    <dgm:cxn modelId="{C20E603E-55FF-4451-A3EF-158DE2DC4E1B}" type="presOf" srcId="{35B3BAC6-81DC-4A01-B8ED-FD02C84B1207}" destId="{D86D4E0A-C5C5-4978-8BFC-E5BF14BDCDCB}" srcOrd="0" destOrd="0" presId="urn:microsoft.com/office/officeart/2005/8/layout/cycle2"/>
    <dgm:cxn modelId="{978B2F43-85A2-47FD-A185-014FD3517C93}" type="presOf" srcId="{34E1DCA9-0F3F-4507-8E95-C79324DD3182}" destId="{EEA35B16-9921-4AAE-9373-2BA1E63BA128}" srcOrd="0" destOrd="0" presId="urn:microsoft.com/office/officeart/2005/8/layout/cycle2"/>
    <dgm:cxn modelId="{9D817A5A-86F3-4D65-BA58-8E4F4B86D76F}" srcId="{1C934354-4FE2-4CA9-B593-FA4D0BDC058C}" destId="{426FD802-3486-47E1-A327-03A905ECAEF2}" srcOrd="5" destOrd="0" parTransId="{92395A7C-10D3-4AD3-A08E-43349C000E47}" sibTransId="{6963DA01-8903-4C15-9BFF-4C6646E55404}"/>
    <dgm:cxn modelId="{8E3BF7F9-2B86-4C3A-A770-3F40AC8FAAC8}" type="presOf" srcId="{F7E59CD4-7001-4309-9523-84F7EB54FFB2}" destId="{87502460-ACE7-4D02-BFCA-BF6F74599BA3}" srcOrd="0" destOrd="0" presId="urn:microsoft.com/office/officeart/2005/8/layout/cycle2"/>
    <dgm:cxn modelId="{88A619BF-6D36-46BF-A77D-FF454D7B8A9C}" type="presOf" srcId="{08E38135-2D37-49AB-B334-AFF687A17C2E}" destId="{7F997BB9-1A03-4CAF-AD20-A263FD1634D5}" srcOrd="1" destOrd="0" presId="urn:microsoft.com/office/officeart/2005/8/layout/cycle2"/>
    <dgm:cxn modelId="{73CC56D0-9990-4364-86B7-B3732EE1B546}" type="presOf" srcId="{46AD8CAF-BAF4-47F2-9FFA-0A17D58E06CA}" destId="{BDC12AE1-AB30-4291-B5B4-210D9779573D}" srcOrd="0" destOrd="0" presId="urn:microsoft.com/office/officeart/2005/8/layout/cycle2"/>
    <dgm:cxn modelId="{81C04F63-B85C-436F-95AB-13F985B31DE4}" type="presOf" srcId="{0470FB27-ED93-4BFD-86AB-83CD2AA3AD1E}" destId="{03045565-EB15-42DE-9281-FDF739D3A6C8}" srcOrd="0" destOrd="0" presId="urn:microsoft.com/office/officeart/2005/8/layout/cycle2"/>
    <dgm:cxn modelId="{34F88AEE-7FFC-4B03-AB29-DDBE7CC9C788}" srcId="{1C934354-4FE2-4CA9-B593-FA4D0BDC058C}" destId="{34E1DCA9-0F3F-4507-8E95-C79324DD3182}" srcOrd="3" destOrd="0" parTransId="{CCB1926A-654B-42CB-AEB9-6BAB07B0794B}" sibTransId="{46AD8CAF-BAF4-47F2-9FFA-0A17D58E06CA}"/>
    <dgm:cxn modelId="{415F24EB-A598-4997-9B35-AD3DC7BEF134}" type="presOf" srcId="{426FD802-3486-47E1-A327-03A905ECAEF2}" destId="{47C52D49-49A5-4A7D-9AEA-0716D6326DB9}" srcOrd="0" destOrd="0" presId="urn:microsoft.com/office/officeart/2005/8/layout/cycle2"/>
    <dgm:cxn modelId="{FD9ADEA3-8BC3-49F9-AD34-DCBFE870E64C}" type="presOf" srcId="{F7E59CD4-7001-4309-9523-84F7EB54FFB2}" destId="{0D4787EB-49EF-41DD-9A3B-AA7D038C9E2B}" srcOrd="1" destOrd="0" presId="urn:microsoft.com/office/officeart/2005/8/layout/cycle2"/>
    <dgm:cxn modelId="{2BC93A76-567A-4654-800C-A938BE77387A}" type="presOf" srcId="{E59A62A0-C928-4838-9159-2B2B84B399A8}" destId="{F46CA508-C898-4577-9140-374F2C75F70B}" srcOrd="1" destOrd="0" presId="urn:microsoft.com/office/officeart/2005/8/layout/cycle2"/>
    <dgm:cxn modelId="{32B5548A-D69B-4580-9CFB-8E7A017782E4}" srcId="{1C934354-4FE2-4CA9-B593-FA4D0BDC058C}" destId="{0470FB27-ED93-4BFD-86AB-83CD2AA3AD1E}" srcOrd="1" destOrd="0" parTransId="{D45D0328-E371-4809-8FBC-102FF44D260D}" sibTransId="{E59A62A0-C928-4838-9159-2B2B84B399A8}"/>
    <dgm:cxn modelId="{94B79DC9-A6AF-4CB8-B5D3-36D80A5065EE}" type="presOf" srcId="{35B3BAC6-81DC-4A01-B8ED-FD02C84B1207}" destId="{59D6013A-A0AF-4A7D-98DA-1835BFD63AAA}" srcOrd="1" destOrd="0" presId="urn:microsoft.com/office/officeart/2005/8/layout/cycle2"/>
    <dgm:cxn modelId="{747D63E9-B4A9-415A-9678-80CD4E382007}" type="presOf" srcId="{6963DA01-8903-4C15-9BFF-4C6646E55404}" destId="{18CBE302-EB83-4FBF-87E6-475C7946E6C4}" srcOrd="1" destOrd="0" presId="urn:microsoft.com/office/officeart/2005/8/layout/cycle2"/>
    <dgm:cxn modelId="{1078B709-2CB3-4B24-9237-81BFEA1A3ED4}" type="presOf" srcId="{08E38135-2D37-49AB-B334-AFF687A17C2E}" destId="{5304A3A6-EB11-4177-8ADB-2CF17EA8BAFD}" srcOrd="0" destOrd="0" presId="urn:microsoft.com/office/officeart/2005/8/layout/cycle2"/>
    <dgm:cxn modelId="{CDEF7B41-7729-4163-A661-904AE41A3034}" type="presOf" srcId="{5ED5E1D1-3E3C-4BA0-A941-08D08118107B}" destId="{25CEAC01-ABC9-47E0-A125-55AC990CF08C}" srcOrd="0" destOrd="0" presId="urn:microsoft.com/office/officeart/2005/8/layout/cycle2"/>
    <dgm:cxn modelId="{4C7979E9-EE61-4E39-A16F-B93242A95FF2}" type="presOf" srcId="{FDC5167F-44F4-4FA2-8ADE-9A437FE23564}" destId="{E23FD0AB-AD4F-403E-A41D-63137BA782FE}" srcOrd="0" destOrd="0" presId="urn:microsoft.com/office/officeart/2005/8/layout/cycle2"/>
    <dgm:cxn modelId="{F9BB56FB-A962-40DE-BF5A-6BA2ABC8BB9F}" srcId="{1C934354-4FE2-4CA9-B593-FA4D0BDC058C}" destId="{C379B75A-3DCE-4BB0-8722-6A21AA53E848}" srcOrd="0" destOrd="0" parTransId="{2D080150-DD05-433C-8ADB-738B1B0729A9}" sibTransId="{35B3BAC6-81DC-4A01-B8ED-FD02C84B1207}"/>
    <dgm:cxn modelId="{CD616EDE-D470-4F72-A958-84DFDED61A1A}" type="presOf" srcId="{1C934354-4FE2-4CA9-B593-FA4D0BDC058C}" destId="{1DC5C8BF-62CC-4A4D-9476-00AA9C2B6369}" srcOrd="0" destOrd="0" presId="urn:microsoft.com/office/officeart/2005/8/layout/cycle2"/>
    <dgm:cxn modelId="{D19CE85A-24EA-49C9-9A5A-45FFFABEE1B3}" srcId="{1C934354-4FE2-4CA9-B593-FA4D0BDC058C}" destId="{FDC5167F-44F4-4FA2-8ADE-9A437FE23564}" srcOrd="2" destOrd="0" parTransId="{155FFD80-15AE-4B0B-A4D2-54580D6F501C}" sibTransId="{08E38135-2D37-49AB-B334-AFF687A17C2E}"/>
    <dgm:cxn modelId="{9E815B44-F01B-4DEF-8B11-22122349F4E0}" srcId="{1C934354-4FE2-4CA9-B593-FA4D0BDC058C}" destId="{5ED5E1D1-3E3C-4BA0-A941-08D08118107B}" srcOrd="4" destOrd="0" parTransId="{1F8618D2-4993-4E7A-B64B-0AB50A73BE83}" sibTransId="{F7E59CD4-7001-4309-9523-84F7EB54FFB2}"/>
    <dgm:cxn modelId="{531963EE-39C6-41F3-B34C-4A71A92FB7D8}" type="presParOf" srcId="{1DC5C8BF-62CC-4A4D-9476-00AA9C2B6369}" destId="{0FF0E08E-5CA9-41D8-9151-D4979ADCE8CD}" srcOrd="0" destOrd="0" presId="urn:microsoft.com/office/officeart/2005/8/layout/cycle2"/>
    <dgm:cxn modelId="{831E984B-1ED3-4C6F-9955-D4FF4606A508}" type="presParOf" srcId="{1DC5C8BF-62CC-4A4D-9476-00AA9C2B6369}" destId="{D86D4E0A-C5C5-4978-8BFC-E5BF14BDCDCB}" srcOrd="1" destOrd="0" presId="urn:microsoft.com/office/officeart/2005/8/layout/cycle2"/>
    <dgm:cxn modelId="{A2E9C433-2E6D-4D57-B6FA-7FD4CD60B315}" type="presParOf" srcId="{D86D4E0A-C5C5-4978-8BFC-E5BF14BDCDCB}" destId="{59D6013A-A0AF-4A7D-98DA-1835BFD63AAA}" srcOrd="0" destOrd="0" presId="urn:microsoft.com/office/officeart/2005/8/layout/cycle2"/>
    <dgm:cxn modelId="{BE813CBA-A41B-46FB-BFFC-51D2B50CCC84}" type="presParOf" srcId="{1DC5C8BF-62CC-4A4D-9476-00AA9C2B6369}" destId="{03045565-EB15-42DE-9281-FDF739D3A6C8}" srcOrd="2" destOrd="0" presId="urn:microsoft.com/office/officeart/2005/8/layout/cycle2"/>
    <dgm:cxn modelId="{45E2E920-62F1-4B85-8032-588B9DDEA58E}" type="presParOf" srcId="{1DC5C8BF-62CC-4A4D-9476-00AA9C2B6369}" destId="{823DF2E1-EA28-4856-9A74-68C5E246BB97}" srcOrd="3" destOrd="0" presId="urn:microsoft.com/office/officeart/2005/8/layout/cycle2"/>
    <dgm:cxn modelId="{A544C6ED-E58A-4D2C-9040-6B8E5B0CA844}" type="presParOf" srcId="{823DF2E1-EA28-4856-9A74-68C5E246BB97}" destId="{F46CA508-C898-4577-9140-374F2C75F70B}" srcOrd="0" destOrd="0" presId="urn:microsoft.com/office/officeart/2005/8/layout/cycle2"/>
    <dgm:cxn modelId="{28E74BE9-5409-410F-902B-0CA0A235B6C7}" type="presParOf" srcId="{1DC5C8BF-62CC-4A4D-9476-00AA9C2B6369}" destId="{E23FD0AB-AD4F-403E-A41D-63137BA782FE}" srcOrd="4" destOrd="0" presId="urn:microsoft.com/office/officeart/2005/8/layout/cycle2"/>
    <dgm:cxn modelId="{B28EB52E-F849-4ACF-AF46-72C6765DDF37}" type="presParOf" srcId="{1DC5C8BF-62CC-4A4D-9476-00AA9C2B6369}" destId="{5304A3A6-EB11-4177-8ADB-2CF17EA8BAFD}" srcOrd="5" destOrd="0" presId="urn:microsoft.com/office/officeart/2005/8/layout/cycle2"/>
    <dgm:cxn modelId="{18CE0ABD-8938-4371-8ECB-85C8FA7A6AD7}" type="presParOf" srcId="{5304A3A6-EB11-4177-8ADB-2CF17EA8BAFD}" destId="{7F997BB9-1A03-4CAF-AD20-A263FD1634D5}" srcOrd="0" destOrd="0" presId="urn:microsoft.com/office/officeart/2005/8/layout/cycle2"/>
    <dgm:cxn modelId="{749CF523-AECB-4638-9211-99E997F42F31}" type="presParOf" srcId="{1DC5C8BF-62CC-4A4D-9476-00AA9C2B6369}" destId="{EEA35B16-9921-4AAE-9373-2BA1E63BA128}" srcOrd="6" destOrd="0" presId="urn:microsoft.com/office/officeart/2005/8/layout/cycle2"/>
    <dgm:cxn modelId="{38D18818-E62D-47FC-9EA8-489786B0A9CC}" type="presParOf" srcId="{1DC5C8BF-62CC-4A4D-9476-00AA9C2B6369}" destId="{BDC12AE1-AB30-4291-B5B4-210D9779573D}" srcOrd="7" destOrd="0" presId="urn:microsoft.com/office/officeart/2005/8/layout/cycle2"/>
    <dgm:cxn modelId="{32465D00-C393-4576-A078-3892DD18ECBC}" type="presParOf" srcId="{BDC12AE1-AB30-4291-B5B4-210D9779573D}" destId="{EFCBCE7B-CCBA-4AD3-8E82-53CE4F3A3F41}" srcOrd="0" destOrd="0" presId="urn:microsoft.com/office/officeart/2005/8/layout/cycle2"/>
    <dgm:cxn modelId="{340ED753-9866-4D14-AF10-27F67CDA3EB6}" type="presParOf" srcId="{1DC5C8BF-62CC-4A4D-9476-00AA9C2B6369}" destId="{25CEAC01-ABC9-47E0-A125-55AC990CF08C}" srcOrd="8" destOrd="0" presId="urn:microsoft.com/office/officeart/2005/8/layout/cycle2"/>
    <dgm:cxn modelId="{FA244DA1-3535-4B23-ACE5-63FB190627C9}" type="presParOf" srcId="{1DC5C8BF-62CC-4A4D-9476-00AA9C2B6369}" destId="{87502460-ACE7-4D02-BFCA-BF6F74599BA3}" srcOrd="9" destOrd="0" presId="urn:microsoft.com/office/officeart/2005/8/layout/cycle2"/>
    <dgm:cxn modelId="{439B8BBA-3113-4844-8C0A-75B7A885129A}" type="presParOf" srcId="{87502460-ACE7-4D02-BFCA-BF6F74599BA3}" destId="{0D4787EB-49EF-41DD-9A3B-AA7D038C9E2B}" srcOrd="0" destOrd="0" presId="urn:microsoft.com/office/officeart/2005/8/layout/cycle2"/>
    <dgm:cxn modelId="{5C6E24AA-28B6-449A-8BB7-0D05AF5018FC}" type="presParOf" srcId="{1DC5C8BF-62CC-4A4D-9476-00AA9C2B6369}" destId="{47C52D49-49A5-4A7D-9AEA-0716D6326DB9}" srcOrd="10" destOrd="0" presId="urn:microsoft.com/office/officeart/2005/8/layout/cycle2"/>
    <dgm:cxn modelId="{4D1C2BC5-91B4-44C1-93E2-7DC7DA067DFB}" type="presParOf" srcId="{1DC5C8BF-62CC-4A4D-9476-00AA9C2B6369}" destId="{8F3DCA34-97B3-4753-B810-91DD7CF3725B}" srcOrd="11" destOrd="0" presId="urn:microsoft.com/office/officeart/2005/8/layout/cycle2"/>
    <dgm:cxn modelId="{35321CA8-803F-4CC1-B74E-222194C3079B}" type="presParOf" srcId="{8F3DCA34-97B3-4753-B810-91DD7CF3725B}" destId="{18CBE302-EB83-4FBF-87E6-475C7946E6C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9C319E-46FE-46FB-9C0E-DE12B006B00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40B0AE3-8465-4BCD-8609-9E0394DDD8D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8E26E4-48E0-4D97-9992-158524267AE9}" type="parTrans" cxnId="{8C3A0CC5-6C44-48F1-AA1B-53C4222ED014}">
      <dgm:prSet/>
      <dgm:spPr/>
      <dgm:t>
        <a:bodyPr/>
        <a:lstStyle/>
        <a:p>
          <a:endParaRPr lang="ru-RU"/>
        </a:p>
      </dgm:t>
    </dgm:pt>
    <dgm:pt modelId="{1D2EA0D5-9CAD-4EF6-8B79-3D94AE5D423D}" type="sibTrans" cxnId="{8C3A0CC5-6C44-48F1-AA1B-53C4222ED014}">
      <dgm:prSet/>
      <dgm:spPr/>
      <dgm:t>
        <a:bodyPr/>
        <a:lstStyle/>
        <a:p>
          <a:endParaRPr lang="ru-RU"/>
        </a:p>
      </dgm:t>
    </dgm:pt>
    <dgm:pt modelId="{E34DBBBB-84F8-4191-8324-E102E2443E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80910E-147F-4FED-ADFB-9CE7D13C7124}" type="parTrans" cxnId="{CEE7CDA3-6335-48BA-B8B1-A07AC9FCBB13}">
      <dgm:prSet/>
      <dgm:spPr/>
      <dgm:t>
        <a:bodyPr/>
        <a:lstStyle/>
        <a:p>
          <a:endParaRPr lang="ru-RU"/>
        </a:p>
      </dgm:t>
    </dgm:pt>
    <dgm:pt modelId="{E965497F-DBCD-46A8-B43D-9202E90D534B}" type="sibTrans" cxnId="{CEE7CDA3-6335-48BA-B8B1-A07AC9FCBB13}">
      <dgm:prSet/>
      <dgm:spPr/>
      <dgm:t>
        <a:bodyPr/>
        <a:lstStyle/>
        <a:p>
          <a:endParaRPr lang="ru-RU"/>
        </a:p>
      </dgm:t>
    </dgm:pt>
    <dgm:pt modelId="{9852CEA5-FF54-4A83-B1EC-1DBA1E0AAEB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4A05ED-6060-435C-A9B9-FBE255DF1134}" type="parTrans" cxnId="{B6CAFD12-4360-419A-8FFD-2523C7DF3483}">
      <dgm:prSet/>
      <dgm:spPr/>
      <dgm:t>
        <a:bodyPr/>
        <a:lstStyle/>
        <a:p>
          <a:endParaRPr lang="ru-RU"/>
        </a:p>
      </dgm:t>
    </dgm:pt>
    <dgm:pt modelId="{A465F505-926B-41BB-BC86-ACFD279469BA}" type="sibTrans" cxnId="{B6CAFD12-4360-419A-8FFD-2523C7DF3483}">
      <dgm:prSet/>
      <dgm:spPr/>
      <dgm:t>
        <a:bodyPr/>
        <a:lstStyle/>
        <a:p>
          <a:endParaRPr lang="ru-RU"/>
        </a:p>
      </dgm:t>
    </dgm:pt>
    <dgm:pt modelId="{E0471C08-6CE5-4948-90D3-91827C12C47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76B25DB-6D87-4630-8D27-E73AD7A30A9F}" type="parTrans" cxnId="{0A75E572-90F3-44E5-A238-78728387ABF5}">
      <dgm:prSet/>
      <dgm:spPr/>
      <dgm:t>
        <a:bodyPr/>
        <a:lstStyle/>
        <a:p>
          <a:endParaRPr lang="ru-RU"/>
        </a:p>
      </dgm:t>
    </dgm:pt>
    <dgm:pt modelId="{7ABDEC04-7DB3-4F63-8022-2BE009AB6EB7}" type="sibTrans" cxnId="{0A75E572-90F3-44E5-A238-78728387ABF5}">
      <dgm:prSet/>
      <dgm:spPr/>
      <dgm:t>
        <a:bodyPr/>
        <a:lstStyle/>
        <a:p>
          <a:endParaRPr lang="ru-RU"/>
        </a:p>
      </dgm:t>
    </dgm:pt>
    <dgm:pt modelId="{F54119B9-714A-449C-A0B9-646D1C76959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E71B78-6946-4A21-AE93-FE6D28D02601}" type="parTrans" cxnId="{C5B3621C-2F28-4C78-84D3-6EBDABCA7D10}">
      <dgm:prSet/>
      <dgm:spPr/>
      <dgm:t>
        <a:bodyPr/>
        <a:lstStyle/>
        <a:p>
          <a:endParaRPr lang="ru-RU"/>
        </a:p>
      </dgm:t>
    </dgm:pt>
    <dgm:pt modelId="{7E024D1E-542A-4BBF-ABDF-EDAC69CF4A96}" type="sibTrans" cxnId="{C5B3621C-2F28-4C78-84D3-6EBDABCA7D10}">
      <dgm:prSet/>
      <dgm:spPr/>
      <dgm:t>
        <a:bodyPr/>
        <a:lstStyle/>
        <a:p>
          <a:endParaRPr lang="ru-RU"/>
        </a:p>
      </dgm:t>
    </dgm:pt>
    <dgm:pt modelId="{15594116-227A-42D9-96E8-D17B3A3DAE3F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1218E6-B4E1-49CD-BB3D-F146B6EA4D1A}" type="parTrans" cxnId="{E8D59078-5C29-4BEB-9FE3-B43DB9476723}">
      <dgm:prSet/>
      <dgm:spPr/>
      <dgm:t>
        <a:bodyPr/>
        <a:lstStyle/>
        <a:p>
          <a:endParaRPr lang="ru-RU"/>
        </a:p>
      </dgm:t>
    </dgm:pt>
    <dgm:pt modelId="{41ACA556-A2C2-4DFA-98B4-8DDFC3999F05}" type="sibTrans" cxnId="{E8D59078-5C29-4BEB-9FE3-B43DB9476723}">
      <dgm:prSet/>
      <dgm:spPr/>
      <dgm:t>
        <a:bodyPr/>
        <a:lstStyle/>
        <a:p>
          <a:endParaRPr lang="ru-RU"/>
        </a:p>
      </dgm:t>
    </dgm:pt>
    <dgm:pt modelId="{7EB195C8-D981-403C-BD29-9E940692B289}" type="pres">
      <dgm:prSet presAssocID="{EC9C319E-46FE-46FB-9C0E-DE12B006B00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B6A8F1E-E963-43FD-AF99-23166564CAA1}" type="pres">
      <dgm:prSet presAssocID="{040B0AE3-8465-4BCD-8609-9E0394DDD8D0}" presName="parenttextcomposite" presStyleCnt="0"/>
      <dgm:spPr/>
    </dgm:pt>
    <dgm:pt modelId="{BBC0BA2F-F941-4D7B-80E0-E35CEDF93325}" type="pres">
      <dgm:prSet presAssocID="{040B0AE3-8465-4BCD-8609-9E0394DDD8D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E672C-B104-4D16-A55C-5066EC971540}" type="pres">
      <dgm:prSet presAssocID="{040B0AE3-8465-4BCD-8609-9E0394DDD8D0}" presName="composite" presStyleCnt="0"/>
      <dgm:spPr/>
    </dgm:pt>
    <dgm:pt modelId="{05EB73BE-F50A-4A1D-B5B3-3C15D40726AF}" type="pres">
      <dgm:prSet presAssocID="{040B0AE3-8465-4BCD-8609-9E0394DDD8D0}" presName="chevron1" presStyleLbl="alignNode1" presStyleIdx="0" presStyleCnt="21"/>
      <dgm:spPr/>
    </dgm:pt>
    <dgm:pt modelId="{02061655-BCD0-436C-85EB-01C84D42D0D6}" type="pres">
      <dgm:prSet presAssocID="{040B0AE3-8465-4BCD-8609-9E0394DDD8D0}" presName="chevron2" presStyleLbl="alignNode1" presStyleIdx="1" presStyleCnt="21"/>
      <dgm:spPr/>
    </dgm:pt>
    <dgm:pt modelId="{74E1038F-5262-4167-8237-2390F741E675}" type="pres">
      <dgm:prSet presAssocID="{040B0AE3-8465-4BCD-8609-9E0394DDD8D0}" presName="chevron3" presStyleLbl="alignNode1" presStyleIdx="2" presStyleCnt="21"/>
      <dgm:spPr/>
    </dgm:pt>
    <dgm:pt modelId="{ACCE2ABD-D804-495D-815B-A254E5E41669}" type="pres">
      <dgm:prSet presAssocID="{040B0AE3-8465-4BCD-8609-9E0394DDD8D0}" presName="chevron4" presStyleLbl="alignNode1" presStyleIdx="3" presStyleCnt="21"/>
      <dgm:spPr/>
    </dgm:pt>
    <dgm:pt modelId="{C6DA6535-4A99-432F-BDDD-D68174F93EF5}" type="pres">
      <dgm:prSet presAssocID="{040B0AE3-8465-4BCD-8609-9E0394DDD8D0}" presName="chevron5" presStyleLbl="alignNode1" presStyleIdx="4" presStyleCnt="21"/>
      <dgm:spPr/>
    </dgm:pt>
    <dgm:pt modelId="{FB90B636-1EE2-4768-AC87-AF1D3F758250}" type="pres">
      <dgm:prSet presAssocID="{040B0AE3-8465-4BCD-8609-9E0394DDD8D0}" presName="chevron6" presStyleLbl="alignNode1" presStyleIdx="5" presStyleCnt="21"/>
      <dgm:spPr/>
    </dgm:pt>
    <dgm:pt modelId="{0DEF3FFA-62C2-4A80-87C3-7B55CBE3F44A}" type="pres">
      <dgm:prSet presAssocID="{040B0AE3-8465-4BCD-8609-9E0394DDD8D0}" presName="chevron7" presStyleLbl="alignNode1" presStyleIdx="6" presStyleCnt="21"/>
      <dgm:spPr/>
    </dgm:pt>
    <dgm:pt modelId="{7274DEE3-82A3-4557-A4F5-6B65182C3B22}" type="pres">
      <dgm:prSet presAssocID="{040B0AE3-8465-4BCD-8609-9E0394DDD8D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644BD-ABA1-45C9-90F1-4959040502BD}" type="pres">
      <dgm:prSet presAssocID="{1D2EA0D5-9CAD-4EF6-8B79-3D94AE5D423D}" presName="sibTrans" presStyleCnt="0"/>
      <dgm:spPr/>
    </dgm:pt>
    <dgm:pt modelId="{E939A716-9B5E-42F9-9F32-23284B08A5F7}" type="pres">
      <dgm:prSet presAssocID="{9852CEA5-FF54-4A83-B1EC-1DBA1E0AAEB0}" presName="parenttextcomposite" presStyleCnt="0"/>
      <dgm:spPr/>
    </dgm:pt>
    <dgm:pt modelId="{88CB4F51-91D9-48B6-AFA1-C130EA3E04CC}" type="pres">
      <dgm:prSet presAssocID="{9852CEA5-FF54-4A83-B1EC-1DBA1E0AAEB0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0AD75-27CA-4349-9434-5A9C498FC348}" type="pres">
      <dgm:prSet presAssocID="{9852CEA5-FF54-4A83-B1EC-1DBA1E0AAEB0}" presName="composite" presStyleCnt="0"/>
      <dgm:spPr/>
    </dgm:pt>
    <dgm:pt modelId="{2CCA1078-4DD7-453A-B1EF-433195D53CF3}" type="pres">
      <dgm:prSet presAssocID="{9852CEA5-FF54-4A83-B1EC-1DBA1E0AAEB0}" presName="chevron1" presStyleLbl="alignNode1" presStyleIdx="7" presStyleCnt="21"/>
      <dgm:spPr/>
    </dgm:pt>
    <dgm:pt modelId="{C5625CD8-2699-4F85-A694-41BD104D9F0B}" type="pres">
      <dgm:prSet presAssocID="{9852CEA5-FF54-4A83-B1EC-1DBA1E0AAEB0}" presName="chevron2" presStyleLbl="alignNode1" presStyleIdx="8" presStyleCnt="21"/>
      <dgm:spPr/>
    </dgm:pt>
    <dgm:pt modelId="{A3C9C5B7-0718-4C8B-A741-8F382BD47989}" type="pres">
      <dgm:prSet presAssocID="{9852CEA5-FF54-4A83-B1EC-1DBA1E0AAEB0}" presName="chevron3" presStyleLbl="alignNode1" presStyleIdx="9" presStyleCnt="21"/>
      <dgm:spPr/>
    </dgm:pt>
    <dgm:pt modelId="{B6C3021C-CA12-4E06-BF62-E06120FFD729}" type="pres">
      <dgm:prSet presAssocID="{9852CEA5-FF54-4A83-B1EC-1DBA1E0AAEB0}" presName="chevron4" presStyleLbl="alignNode1" presStyleIdx="10" presStyleCnt="21"/>
      <dgm:spPr/>
    </dgm:pt>
    <dgm:pt modelId="{0DF5B8B8-0C02-4CE8-B200-F8D8C9969826}" type="pres">
      <dgm:prSet presAssocID="{9852CEA5-FF54-4A83-B1EC-1DBA1E0AAEB0}" presName="chevron5" presStyleLbl="alignNode1" presStyleIdx="11" presStyleCnt="21"/>
      <dgm:spPr/>
    </dgm:pt>
    <dgm:pt modelId="{5B23AAD4-B914-482E-964A-7B9BCC8CE959}" type="pres">
      <dgm:prSet presAssocID="{9852CEA5-FF54-4A83-B1EC-1DBA1E0AAEB0}" presName="chevron6" presStyleLbl="alignNode1" presStyleIdx="12" presStyleCnt="21"/>
      <dgm:spPr/>
    </dgm:pt>
    <dgm:pt modelId="{949E8061-39B7-42A2-8473-245E60D90405}" type="pres">
      <dgm:prSet presAssocID="{9852CEA5-FF54-4A83-B1EC-1DBA1E0AAEB0}" presName="chevron7" presStyleLbl="alignNode1" presStyleIdx="13" presStyleCnt="21"/>
      <dgm:spPr/>
    </dgm:pt>
    <dgm:pt modelId="{FF8FEAE1-DC90-47AE-A41A-C52905990688}" type="pres">
      <dgm:prSet presAssocID="{9852CEA5-FF54-4A83-B1EC-1DBA1E0AAEB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2FA6A-A9BB-4A4D-B2F0-8B5EEE4F3E23}" type="pres">
      <dgm:prSet presAssocID="{A465F505-926B-41BB-BC86-ACFD279469BA}" presName="sibTrans" presStyleCnt="0"/>
      <dgm:spPr/>
    </dgm:pt>
    <dgm:pt modelId="{AF400DAF-FB6B-4499-8903-1B10DC82B141}" type="pres">
      <dgm:prSet presAssocID="{F54119B9-714A-449C-A0B9-646D1C769592}" presName="parenttextcomposite" presStyleCnt="0"/>
      <dgm:spPr/>
    </dgm:pt>
    <dgm:pt modelId="{C574B444-F483-4EE1-B208-2633D3954F77}" type="pres">
      <dgm:prSet presAssocID="{F54119B9-714A-449C-A0B9-646D1C769592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284CC-E481-4724-9AF6-45E151AF11F6}" type="pres">
      <dgm:prSet presAssocID="{F54119B9-714A-449C-A0B9-646D1C769592}" presName="composite" presStyleCnt="0"/>
      <dgm:spPr/>
    </dgm:pt>
    <dgm:pt modelId="{5F1AB738-DB2A-427E-8E6D-5E2BEDFE19C2}" type="pres">
      <dgm:prSet presAssocID="{F54119B9-714A-449C-A0B9-646D1C769592}" presName="chevron1" presStyleLbl="alignNode1" presStyleIdx="14" presStyleCnt="21"/>
      <dgm:spPr/>
    </dgm:pt>
    <dgm:pt modelId="{7B9CC4D1-CC0E-4154-853F-4137BE54409F}" type="pres">
      <dgm:prSet presAssocID="{F54119B9-714A-449C-A0B9-646D1C769592}" presName="chevron2" presStyleLbl="alignNode1" presStyleIdx="15" presStyleCnt="21"/>
      <dgm:spPr/>
    </dgm:pt>
    <dgm:pt modelId="{3760A6B4-1336-4D33-A082-4FBF5D754EFD}" type="pres">
      <dgm:prSet presAssocID="{F54119B9-714A-449C-A0B9-646D1C769592}" presName="chevron3" presStyleLbl="alignNode1" presStyleIdx="16" presStyleCnt="21"/>
      <dgm:spPr/>
    </dgm:pt>
    <dgm:pt modelId="{CD6A86FA-F4C3-474C-84A0-E2B8C006B0BD}" type="pres">
      <dgm:prSet presAssocID="{F54119B9-714A-449C-A0B9-646D1C769592}" presName="chevron4" presStyleLbl="alignNode1" presStyleIdx="17" presStyleCnt="21"/>
      <dgm:spPr/>
    </dgm:pt>
    <dgm:pt modelId="{2FC90D0D-0EFF-43A3-88AA-15B37D9F8406}" type="pres">
      <dgm:prSet presAssocID="{F54119B9-714A-449C-A0B9-646D1C769592}" presName="chevron5" presStyleLbl="alignNode1" presStyleIdx="18" presStyleCnt="21"/>
      <dgm:spPr/>
    </dgm:pt>
    <dgm:pt modelId="{9BB45F1F-7ED7-4F7A-9D6B-410DBFA13658}" type="pres">
      <dgm:prSet presAssocID="{F54119B9-714A-449C-A0B9-646D1C769592}" presName="chevron6" presStyleLbl="alignNode1" presStyleIdx="19" presStyleCnt="21"/>
      <dgm:spPr/>
    </dgm:pt>
    <dgm:pt modelId="{5D007404-7F0E-4275-8220-5750CD93E06C}" type="pres">
      <dgm:prSet presAssocID="{F54119B9-714A-449C-A0B9-646D1C769592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EC62FC92-C837-49C2-8389-13C127788ACC}" type="pres">
      <dgm:prSet presAssocID="{F54119B9-714A-449C-A0B9-646D1C76959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94DE89-0E06-4A93-92B6-7DA90DAF11F4}" type="presOf" srcId="{EC9C319E-46FE-46FB-9C0E-DE12B006B005}" destId="{7EB195C8-D981-403C-BD29-9E940692B289}" srcOrd="0" destOrd="0" presId="urn:microsoft.com/office/officeart/2008/layout/VerticalAccentList"/>
    <dgm:cxn modelId="{336D828B-CE5D-48F6-9DCF-FA029F7A8E68}" type="presOf" srcId="{9852CEA5-FF54-4A83-B1EC-1DBA1E0AAEB0}" destId="{88CB4F51-91D9-48B6-AFA1-C130EA3E04CC}" srcOrd="0" destOrd="0" presId="urn:microsoft.com/office/officeart/2008/layout/VerticalAccentList"/>
    <dgm:cxn modelId="{95E633AF-DDA3-4731-960F-66E9FE763DF9}" type="presOf" srcId="{F54119B9-714A-449C-A0B9-646D1C769592}" destId="{C574B444-F483-4EE1-B208-2633D3954F77}" srcOrd="0" destOrd="0" presId="urn:microsoft.com/office/officeart/2008/layout/VerticalAccentList"/>
    <dgm:cxn modelId="{BD12F79A-A224-4DED-83EB-47FDF876F00A}" type="presOf" srcId="{E0471C08-6CE5-4948-90D3-91827C12C470}" destId="{FF8FEAE1-DC90-47AE-A41A-C52905990688}" srcOrd="0" destOrd="0" presId="urn:microsoft.com/office/officeart/2008/layout/VerticalAccentList"/>
    <dgm:cxn modelId="{E8D59078-5C29-4BEB-9FE3-B43DB9476723}" srcId="{F54119B9-714A-449C-A0B9-646D1C769592}" destId="{15594116-227A-42D9-96E8-D17B3A3DAE3F}" srcOrd="0" destOrd="0" parTransId="{E21218E6-B4E1-49CD-BB3D-F146B6EA4D1A}" sibTransId="{41ACA556-A2C2-4DFA-98B4-8DDFC3999F05}"/>
    <dgm:cxn modelId="{0A75E572-90F3-44E5-A238-78728387ABF5}" srcId="{9852CEA5-FF54-4A83-B1EC-1DBA1E0AAEB0}" destId="{E0471C08-6CE5-4948-90D3-91827C12C470}" srcOrd="0" destOrd="0" parTransId="{B76B25DB-6D87-4630-8D27-E73AD7A30A9F}" sibTransId="{7ABDEC04-7DB3-4F63-8022-2BE009AB6EB7}"/>
    <dgm:cxn modelId="{CEE7CDA3-6335-48BA-B8B1-A07AC9FCBB13}" srcId="{040B0AE3-8465-4BCD-8609-9E0394DDD8D0}" destId="{E34DBBBB-84F8-4191-8324-E102E2443EC0}" srcOrd="0" destOrd="0" parTransId="{2D80910E-147F-4FED-ADFB-9CE7D13C7124}" sibTransId="{E965497F-DBCD-46A8-B43D-9202E90D534B}"/>
    <dgm:cxn modelId="{145A8368-154E-4DF1-BD85-968695C60A9D}" type="presOf" srcId="{040B0AE3-8465-4BCD-8609-9E0394DDD8D0}" destId="{BBC0BA2F-F941-4D7B-80E0-E35CEDF93325}" srcOrd="0" destOrd="0" presId="urn:microsoft.com/office/officeart/2008/layout/VerticalAccentList"/>
    <dgm:cxn modelId="{8C3A0CC5-6C44-48F1-AA1B-53C4222ED014}" srcId="{EC9C319E-46FE-46FB-9C0E-DE12B006B005}" destId="{040B0AE3-8465-4BCD-8609-9E0394DDD8D0}" srcOrd="0" destOrd="0" parTransId="{848E26E4-48E0-4D97-9992-158524267AE9}" sibTransId="{1D2EA0D5-9CAD-4EF6-8B79-3D94AE5D423D}"/>
    <dgm:cxn modelId="{2467C8B2-6E19-4CF2-B593-A120B9359C8C}" type="presOf" srcId="{E34DBBBB-84F8-4191-8324-E102E2443EC0}" destId="{7274DEE3-82A3-4557-A4F5-6B65182C3B22}" srcOrd="0" destOrd="0" presId="urn:microsoft.com/office/officeart/2008/layout/VerticalAccentList"/>
    <dgm:cxn modelId="{E4BBA996-EEAD-465C-83C1-6CBE3C8BA956}" type="presOf" srcId="{15594116-227A-42D9-96E8-D17B3A3DAE3F}" destId="{EC62FC92-C837-49C2-8389-13C127788ACC}" srcOrd="0" destOrd="0" presId="urn:microsoft.com/office/officeart/2008/layout/VerticalAccentList"/>
    <dgm:cxn modelId="{B6CAFD12-4360-419A-8FFD-2523C7DF3483}" srcId="{EC9C319E-46FE-46FB-9C0E-DE12B006B005}" destId="{9852CEA5-FF54-4A83-B1EC-1DBA1E0AAEB0}" srcOrd="1" destOrd="0" parTransId="{E64A05ED-6060-435C-A9B9-FBE255DF1134}" sibTransId="{A465F505-926B-41BB-BC86-ACFD279469BA}"/>
    <dgm:cxn modelId="{C5B3621C-2F28-4C78-84D3-6EBDABCA7D10}" srcId="{EC9C319E-46FE-46FB-9C0E-DE12B006B005}" destId="{F54119B9-714A-449C-A0B9-646D1C769592}" srcOrd="2" destOrd="0" parTransId="{1FE71B78-6946-4A21-AE93-FE6D28D02601}" sibTransId="{7E024D1E-542A-4BBF-ABDF-EDAC69CF4A96}"/>
    <dgm:cxn modelId="{1CDC878E-7947-49EB-9F26-EE4E580B570B}" type="presParOf" srcId="{7EB195C8-D981-403C-BD29-9E940692B289}" destId="{CB6A8F1E-E963-43FD-AF99-23166564CAA1}" srcOrd="0" destOrd="0" presId="urn:microsoft.com/office/officeart/2008/layout/VerticalAccentList"/>
    <dgm:cxn modelId="{01AEE85A-0341-4752-BB0A-111F3DD220A6}" type="presParOf" srcId="{CB6A8F1E-E963-43FD-AF99-23166564CAA1}" destId="{BBC0BA2F-F941-4D7B-80E0-E35CEDF93325}" srcOrd="0" destOrd="0" presId="urn:microsoft.com/office/officeart/2008/layout/VerticalAccentList"/>
    <dgm:cxn modelId="{6B7D7C63-C99E-4BA1-9D7A-B72DBD9F6573}" type="presParOf" srcId="{7EB195C8-D981-403C-BD29-9E940692B289}" destId="{182E672C-B104-4D16-A55C-5066EC971540}" srcOrd="1" destOrd="0" presId="urn:microsoft.com/office/officeart/2008/layout/VerticalAccentList"/>
    <dgm:cxn modelId="{EE0DD910-82B7-42E9-87B9-BF6B519133E0}" type="presParOf" srcId="{182E672C-B104-4D16-A55C-5066EC971540}" destId="{05EB73BE-F50A-4A1D-B5B3-3C15D40726AF}" srcOrd="0" destOrd="0" presId="urn:microsoft.com/office/officeart/2008/layout/VerticalAccentList"/>
    <dgm:cxn modelId="{9969CF7F-E05B-4BBF-8306-D5BE34655652}" type="presParOf" srcId="{182E672C-B104-4D16-A55C-5066EC971540}" destId="{02061655-BCD0-436C-85EB-01C84D42D0D6}" srcOrd="1" destOrd="0" presId="urn:microsoft.com/office/officeart/2008/layout/VerticalAccentList"/>
    <dgm:cxn modelId="{423DAD83-F0CC-47FA-A90E-85CFAAB0357B}" type="presParOf" srcId="{182E672C-B104-4D16-A55C-5066EC971540}" destId="{74E1038F-5262-4167-8237-2390F741E675}" srcOrd="2" destOrd="0" presId="urn:microsoft.com/office/officeart/2008/layout/VerticalAccentList"/>
    <dgm:cxn modelId="{40487162-B350-4603-A37C-289873F718FA}" type="presParOf" srcId="{182E672C-B104-4D16-A55C-5066EC971540}" destId="{ACCE2ABD-D804-495D-815B-A254E5E41669}" srcOrd="3" destOrd="0" presId="urn:microsoft.com/office/officeart/2008/layout/VerticalAccentList"/>
    <dgm:cxn modelId="{DCB42853-3CEE-4060-9AF7-72581496DE9C}" type="presParOf" srcId="{182E672C-B104-4D16-A55C-5066EC971540}" destId="{C6DA6535-4A99-432F-BDDD-D68174F93EF5}" srcOrd="4" destOrd="0" presId="urn:microsoft.com/office/officeart/2008/layout/VerticalAccentList"/>
    <dgm:cxn modelId="{E348185C-5CD6-4456-977C-9275E4B854FF}" type="presParOf" srcId="{182E672C-B104-4D16-A55C-5066EC971540}" destId="{FB90B636-1EE2-4768-AC87-AF1D3F758250}" srcOrd="5" destOrd="0" presId="urn:microsoft.com/office/officeart/2008/layout/VerticalAccentList"/>
    <dgm:cxn modelId="{A594F32D-0C94-476D-86B8-D4E0E88A12E8}" type="presParOf" srcId="{182E672C-B104-4D16-A55C-5066EC971540}" destId="{0DEF3FFA-62C2-4A80-87C3-7B55CBE3F44A}" srcOrd="6" destOrd="0" presId="urn:microsoft.com/office/officeart/2008/layout/VerticalAccentList"/>
    <dgm:cxn modelId="{1F4F1506-591A-42C4-8ED1-E314B1E67AAE}" type="presParOf" srcId="{182E672C-B104-4D16-A55C-5066EC971540}" destId="{7274DEE3-82A3-4557-A4F5-6B65182C3B22}" srcOrd="7" destOrd="0" presId="urn:microsoft.com/office/officeart/2008/layout/VerticalAccentList"/>
    <dgm:cxn modelId="{1672CF74-B6A8-4C17-8516-949E8E8F0BB3}" type="presParOf" srcId="{7EB195C8-D981-403C-BD29-9E940692B289}" destId="{E8D644BD-ABA1-45C9-90F1-4959040502BD}" srcOrd="2" destOrd="0" presId="urn:microsoft.com/office/officeart/2008/layout/VerticalAccentList"/>
    <dgm:cxn modelId="{9363C2BE-AEEB-4A25-AE65-CC70F9AF6B75}" type="presParOf" srcId="{7EB195C8-D981-403C-BD29-9E940692B289}" destId="{E939A716-9B5E-42F9-9F32-23284B08A5F7}" srcOrd="3" destOrd="0" presId="urn:microsoft.com/office/officeart/2008/layout/VerticalAccentList"/>
    <dgm:cxn modelId="{3CE4D10B-96A5-4F66-81D2-A1CAD4B40A6A}" type="presParOf" srcId="{E939A716-9B5E-42F9-9F32-23284B08A5F7}" destId="{88CB4F51-91D9-48B6-AFA1-C130EA3E04CC}" srcOrd="0" destOrd="0" presId="urn:microsoft.com/office/officeart/2008/layout/VerticalAccentList"/>
    <dgm:cxn modelId="{917123B9-AF7C-48B1-9604-8BBC8675F88A}" type="presParOf" srcId="{7EB195C8-D981-403C-BD29-9E940692B289}" destId="{CBD0AD75-27CA-4349-9434-5A9C498FC348}" srcOrd="4" destOrd="0" presId="urn:microsoft.com/office/officeart/2008/layout/VerticalAccentList"/>
    <dgm:cxn modelId="{64F2258F-465A-4DD5-99E2-B653284A9963}" type="presParOf" srcId="{CBD0AD75-27CA-4349-9434-5A9C498FC348}" destId="{2CCA1078-4DD7-453A-B1EF-433195D53CF3}" srcOrd="0" destOrd="0" presId="urn:microsoft.com/office/officeart/2008/layout/VerticalAccentList"/>
    <dgm:cxn modelId="{899E8C8C-2CC2-485D-B768-F4379F694119}" type="presParOf" srcId="{CBD0AD75-27CA-4349-9434-5A9C498FC348}" destId="{C5625CD8-2699-4F85-A694-41BD104D9F0B}" srcOrd="1" destOrd="0" presId="urn:microsoft.com/office/officeart/2008/layout/VerticalAccentList"/>
    <dgm:cxn modelId="{F056EBB8-D023-4318-91DE-77B8AB2895C8}" type="presParOf" srcId="{CBD0AD75-27CA-4349-9434-5A9C498FC348}" destId="{A3C9C5B7-0718-4C8B-A741-8F382BD47989}" srcOrd="2" destOrd="0" presId="urn:microsoft.com/office/officeart/2008/layout/VerticalAccentList"/>
    <dgm:cxn modelId="{428C8D69-143E-45C1-B73D-427817088BEF}" type="presParOf" srcId="{CBD0AD75-27CA-4349-9434-5A9C498FC348}" destId="{B6C3021C-CA12-4E06-BF62-E06120FFD729}" srcOrd="3" destOrd="0" presId="urn:microsoft.com/office/officeart/2008/layout/VerticalAccentList"/>
    <dgm:cxn modelId="{65A1B020-EF1B-49F5-8FD5-33FA7F6121B0}" type="presParOf" srcId="{CBD0AD75-27CA-4349-9434-5A9C498FC348}" destId="{0DF5B8B8-0C02-4CE8-B200-F8D8C9969826}" srcOrd="4" destOrd="0" presId="urn:microsoft.com/office/officeart/2008/layout/VerticalAccentList"/>
    <dgm:cxn modelId="{AF17C18B-9964-4E7B-B915-264A020D5DDD}" type="presParOf" srcId="{CBD0AD75-27CA-4349-9434-5A9C498FC348}" destId="{5B23AAD4-B914-482E-964A-7B9BCC8CE959}" srcOrd="5" destOrd="0" presId="urn:microsoft.com/office/officeart/2008/layout/VerticalAccentList"/>
    <dgm:cxn modelId="{FBDA5789-8B2C-41DB-A3F4-78CD26476E1C}" type="presParOf" srcId="{CBD0AD75-27CA-4349-9434-5A9C498FC348}" destId="{949E8061-39B7-42A2-8473-245E60D90405}" srcOrd="6" destOrd="0" presId="urn:microsoft.com/office/officeart/2008/layout/VerticalAccentList"/>
    <dgm:cxn modelId="{429F7BF3-96AC-4625-B4F9-F55253EB697F}" type="presParOf" srcId="{CBD0AD75-27CA-4349-9434-5A9C498FC348}" destId="{FF8FEAE1-DC90-47AE-A41A-C52905990688}" srcOrd="7" destOrd="0" presId="urn:microsoft.com/office/officeart/2008/layout/VerticalAccentList"/>
    <dgm:cxn modelId="{A38099BF-D186-4866-8544-F8318FBFB980}" type="presParOf" srcId="{7EB195C8-D981-403C-BD29-9E940692B289}" destId="{8412FA6A-A9BB-4A4D-B2F0-8B5EEE4F3E23}" srcOrd="5" destOrd="0" presId="urn:microsoft.com/office/officeart/2008/layout/VerticalAccentList"/>
    <dgm:cxn modelId="{8009376A-232C-4EB1-819F-3C7E1AFBE2D0}" type="presParOf" srcId="{7EB195C8-D981-403C-BD29-9E940692B289}" destId="{AF400DAF-FB6B-4499-8903-1B10DC82B141}" srcOrd="6" destOrd="0" presId="urn:microsoft.com/office/officeart/2008/layout/VerticalAccentList"/>
    <dgm:cxn modelId="{81460980-D86F-45CD-A303-F984466DEBED}" type="presParOf" srcId="{AF400DAF-FB6B-4499-8903-1B10DC82B141}" destId="{C574B444-F483-4EE1-B208-2633D3954F77}" srcOrd="0" destOrd="0" presId="urn:microsoft.com/office/officeart/2008/layout/VerticalAccentList"/>
    <dgm:cxn modelId="{E645F0D7-6B1D-4072-A408-89A2C82A880A}" type="presParOf" srcId="{7EB195C8-D981-403C-BD29-9E940692B289}" destId="{074284CC-E481-4724-9AF6-45E151AF11F6}" srcOrd="7" destOrd="0" presId="urn:microsoft.com/office/officeart/2008/layout/VerticalAccentList"/>
    <dgm:cxn modelId="{BD8DB4EA-D0BA-4A0E-ADF6-D198E42AE8F8}" type="presParOf" srcId="{074284CC-E481-4724-9AF6-45E151AF11F6}" destId="{5F1AB738-DB2A-427E-8E6D-5E2BEDFE19C2}" srcOrd="0" destOrd="0" presId="urn:microsoft.com/office/officeart/2008/layout/VerticalAccentList"/>
    <dgm:cxn modelId="{38542B9E-3B09-4AB4-AAF7-352422B83655}" type="presParOf" srcId="{074284CC-E481-4724-9AF6-45E151AF11F6}" destId="{7B9CC4D1-CC0E-4154-853F-4137BE54409F}" srcOrd="1" destOrd="0" presId="urn:microsoft.com/office/officeart/2008/layout/VerticalAccentList"/>
    <dgm:cxn modelId="{49E2C26B-4E77-417D-B0A6-E97432DFF8C9}" type="presParOf" srcId="{074284CC-E481-4724-9AF6-45E151AF11F6}" destId="{3760A6B4-1336-4D33-A082-4FBF5D754EFD}" srcOrd="2" destOrd="0" presId="urn:microsoft.com/office/officeart/2008/layout/VerticalAccentList"/>
    <dgm:cxn modelId="{ED542B78-636A-42B9-9491-5876634761B9}" type="presParOf" srcId="{074284CC-E481-4724-9AF6-45E151AF11F6}" destId="{CD6A86FA-F4C3-474C-84A0-E2B8C006B0BD}" srcOrd="3" destOrd="0" presId="urn:microsoft.com/office/officeart/2008/layout/VerticalAccentList"/>
    <dgm:cxn modelId="{9DABFE96-86EB-4A12-B205-AD449F9C9179}" type="presParOf" srcId="{074284CC-E481-4724-9AF6-45E151AF11F6}" destId="{2FC90D0D-0EFF-43A3-88AA-15B37D9F8406}" srcOrd="4" destOrd="0" presId="urn:microsoft.com/office/officeart/2008/layout/VerticalAccentList"/>
    <dgm:cxn modelId="{C3E64165-CAF4-4E95-9585-52A7B0C6B838}" type="presParOf" srcId="{074284CC-E481-4724-9AF6-45E151AF11F6}" destId="{9BB45F1F-7ED7-4F7A-9D6B-410DBFA13658}" srcOrd="5" destOrd="0" presId="urn:microsoft.com/office/officeart/2008/layout/VerticalAccentList"/>
    <dgm:cxn modelId="{DD084B95-B718-4203-AE74-1C1FA3969749}" type="presParOf" srcId="{074284CC-E481-4724-9AF6-45E151AF11F6}" destId="{5D007404-7F0E-4275-8220-5750CD93E06C}" srcOrd="6" destOrd="0" presId="urn:microsoft.com/office/officeart/2008/layout/VerticalAccentList"/>
    <dgm:cxn modelId="{8135E9B3-EA0C-4A4E-AD51-0E33022A9347}" type="presParOf" srcId="{074284CC-E481-4724-9AF6-45E151AF11F6}" destId="{EC62FC92-C837-49C2-8389-13C127788AC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4180CF-E1C9-4800-95AD-3041C82B2B8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299DA7-284A-4E99-8481-3F23E47EF61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74A63C-C8A5-4485-9AED-ACA4EC911EFE}" type="parTrans" cxnId="{8A801F69-A0B3-414D-BF36-4076F6C1392E}">
      <dgm:prSet/>
      <dgm:spPr/>
      <dgm:t>
        <a:bodyPr/>
        <a:lstStyle/>
        <a:p>
          <a:endParaRPr lang="ru-RU"/>
        </a:p>
      </dgm:t>
    </dgm:pt>
    <dgm:pt modelId="{23090A1E-90CF-4D5B-9463-34AC7CC65387}" type="sibTrans" cxnId="{8A801F69-A0B3-414D-BF36-4076F6C1392E}">
      <dgm:prSet/>
      <dgm:spPr/>
      <dgm:t>
        <a:bodyPr/>
        <a:lstStyle/>
        <a:p>
          <a:endParaRPr lang="ru-RU"/>
        </a:p>
      </dgm:t>
    </dgm:pt>
    <dgm:pt modelId="{E78D6AF8-E940-4E9E-ABB0-D4153FE8CD2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57DF151-5BE7-42E5-8C7F-9976AFAD3D83}" type="parTrans" cxnId="{230A0389-73CD-4525-BCD9-48820AF76B4D}">
      <dgm:prSet/>
      <dgm:spPr/>
      <dgm:t>
        <a:bodyPr/>
        <a:lstStyle/>
        <a:p>
          <a:endParaRPr lang="ru-RU"/>
        </a:p>
      </dgm:t>
    </dgm:pt>
    <dgm:pt modelId="{360A7342-4764-4957-BA57-BBF25856B404}" type="sibTrans" cxnId="{230A0389-73CD-4525-BCD9-48820AF76B4D}">
      <dgm:prSet/>
      <dgm:spPr/>
      <dgm:t>
        <a:bodyPr/>
        <a:lstStyle/>
        <a:p>
          <a:endParaRPr lang="ru-RU"/>
        </a:p>
      </dgm:t>
    </dgm:pt>
    <dgm:pt modelId="{5FF87730-C5B8-498D-90B1-E74BBB9401E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B1557F-1426-4244-9955-2979D2353B13}" type="parTrans" cxnId="{0822DEDD-D602-42B7-82C3-41959FA17C18}">
      <dgm:prSet/>
      <dgm:spPr/>
      <dgm:t>
        <a:bodyPr/>
        <a:lstStyle/>
        <a:p>
          <a:endParaRPr lang="ru-RU"/>
        </a:p>
      </dgm:t>
    </dgm:pt>
    <dgm:pt modelId="{B09B311A-3699-48BB-8672-D8A035BA7DE5}" type="sibTrans" cxnId="{0822DEDD-D602-42B7-82C3-41959FA17C18}">
      <dgm:prSet/>
      <dgm:spPr/>
      <dgm:t>
        <a:bodyPr/>
        <a:lstStyle/>
        <a:p>
          <a:endParaRPr lang="ru-RU"/>
        </a:p>
      </dgm:t>
    </dgm:pt>
    <dgm:pt modelId="{0AE3B563-1BF6-425E-A99F-A3F43936F92F}" type="pres">
      <dgm:prSet presAssocID="{3C4180CF-E1C9-4800-95AD-3041C82B2B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BF525-477C-4047-8371-F8B48D4311AE}" type="pres">
      <dgm:prSet presAssocID="{71299DA7-284A-4E99-8481-3F23E47EF61F}" presName="parentLin" presStyleCnt="0"/>
      <dgm:spPr/>
    </dgm:pt>
    <dgm:pt modelId="{01380296-5D1A-48EA-B4E5-C2DC0C0E83C6}" type="pres">
      <dgm:prSet presAssocID="{71299DA7-284A-4E99-8481-3F23E47EF6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9D5A19-160E-4B71-8214-3BA397AD43AB}" type="pres">
      <dgm:prSet presAssocID="{71299DA7-284A-4E99-8481-3F23E47EF61F}" presName="parentText" presStyleLbl="node1" presStyleIdx="0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B033D-0781-4EDA-85A7-7EF1E49F1052}" type="pres">
      <dgm:prSet presAssocID="{71299DA7-284A-4E99-8481-3F23E47EF61F}" presName="negativeSpace" presStyleCnt="0"/>
      <dgm:spPr/>
    </dgm:pt>
    <dgm:pt modelId="{38B8032C-8D33-4CCB-A867-7E4B6A99A1FB}" type="pres">
      <dgm:prSet presAssocID="{71299DA7-284A-4E99-8481-3F23E47EF61F}" presName="childText" presStyleLbl="conFgAcc1" presStyleIdx="0" presStyleCnt="3">
        <dgm:presLayoutVars>
          <dgm:bulletEnabled val="1"/>
        </dgm:presLayoutVars>
      </dgm:prSet>
      <dgm:spPr/>
    </dgm:pt>
    <dgm:pt modelId="{8BA1C057-2B22-40B4-AF8C-14EB31A49C6F}" type="pres">
      <dgm:prSet presAssocID="{23090A1E-90CF-4D5B-9463-34AC7CC65387}" presName="spaceBetweenRectangles" presStyleCnt="0"/>
      <dgm:spPr/>
    </dgm:pt>
    <dgm:pt modelId="{8E24B011-EAEC-46C2-AB2C-320B5FA2686F}" type="pres">
      <dgm:prSet presAssocID="{E78D6AF8-E940-4E9E-ABB0-D4153FE8CD25}" presName="parentLin" presStyleCnt="0"/>
      <dgm:spPr/>
    </dgm:pt>
    <dgm:pt modelId="{D4353C93-336B-4065-AAE3-6A96859E5EC0}" type="pres">
      <dgm:prSet presAssocID="{E78D6AF8-E940-4E9E-ABB0-D4153FE8CD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0E6F3A-9316-440C-ADE9-08E5732D7684}" type="pres">
      <dgm:prSet presAssocID="{E78D6AF8-E940-4E9E-ABB0-D4153FE8CD25}" presName="parentText" presStyleLbl="node1" presStyleIdx="1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19631-B8B2-442A-832F-E656BF8C086D}" type="pres">
      <dgm:prSet presAssocID="{E78D6AF8-E940-4E9E-ABB0-D4153FE8CD25}" presName="negativeSpace" presStyleCnt="0"/>
      <dgm:spPr/>
    </dgm:pt>
    <dgm:pt modelId="{C2AAD0A7-F89E-4127-B110-CF4A10869B7A}" type="pres">
      <dgm:prSet presAssocID="{E78D6AF8-E940-4E9E-ABB0-D4153FE8CD25}" presName="childText" presStyleLbl="conFgAcc1" presStyleIdx="1" presStyleCnt="3">
        <dgm:presLayoutVars>
          <dgm:bulletEnabled val="1"/>
        </dgm:presLayoutVars>
      </dgm:prSet>
      <dgm:spPr/>
    </dgm:pt>
    <dgm:pt modelId="{DF4A24D2-4379-4BCC-8B87-D6A2F4628022}" type="pres">
      <dgm:prSet presAssocID="{360A7342-4764-4957-BA57-BBF25856B404}" presName="spaceBetweenRectangles" presStyleCnt="0"/>
      <dgm:spPr/>
    </dgm:pt>
    <dgm:pt modelId="{900A25C7-B714-43EA-8D07-E756AEBB0E4B}" type="pres">
      <dgm:prSet presAssocID="{5FF87730-C5B8-498D-90B1-E74BBB9401E6}" presName="parentLin" presStyleCnt="0"/>
      <dgm:spPr/>
    </dgm:pt>
    <dgm:pt modelId="{27A678C7-A823-4812-B722-08F22E91232B}" type="pres">
      <dgm:prSet presAssocID="{5FF87730-C5B8-498D-90B1-E74BBB9401E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49B2977-A247-4A11-AC8D-DE5DA805AE46}" type="pres">
      <dgm:prSet presAssocID="{5FF87730-C5B8-498D-90B1-E74BBB9401E6}" presName="parentText" presStyleLbl="node1" presStyleIdx="2" presStyleCnt="3" custScaleX="1132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BFFF2-AB96-473E-9515-EC9587CAF66B}" type="pres">
      <dgm:prSet presAssocID="{5FF87730-C5B8-498D-90B1-E74BBB9401E6}" presName="negativeSpace" presStyleCnt="0"/>
      <dgm:spPr/>
    </dgm:pt>
    <dgm:pt modelId="{DAC04334-1FAA-4BD3-8335-0C34FE22F517}" type="pres">
      <dgm:prSet presAssocID="{5FF87730-C5B8-498D-90B1-E74BBB9401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A801F69-A0B3-414D-BF36-4076F6C1392E}" srcId="{3C4180CF-E1C9-4800-95AD-3041C82B2B81}" destId="{71299DA7-284A-4E99-8481-3F23E47EF61F}" srcOrd="0" destOrd="0" parTransId="{3874A63C-C8A5-4485-9AED-ACA4EC911EFE}" sibTransId="{23090A1E-90CF-4D5B-9463-34AC7CC65387}"/>
    <dgm:cxn modelId="{215F7E95-179F-4AFF-8B54-A179D353A44D}" type="presOf" srcId="{71299DA7-284A-4E99-8481-3F23E47EF61F}" destId="{01380296-5D1A-48EA-B4E5-C2DC0C0E83C6}" srcOrd="0" destOrd="0" presId="urn:microsoft.com/office/officeart/2005/8/layout/list1"/>
    <dgm:cxn modelId="{393DA8B0-82C5-4D84-AE56-ABF41F2FD00B}" type="presOf" srcId="{71299DA7-284A-4E99-8481-3F23E47EF61F}" destId="{779D5A19-160E-4B71-8214-3BA397AD43AB}" srcOrd="1" destOrd="0" presId="urn:microsoft.com/office/officeart/2005/8/layout/list1"/>
    <dgm:cxn modelId="{4C4EA757-D2E7-458F-8E94-E005D1553D98}" type="presOf" srcId="{5FF87730-C5B8-498D-90B1-E74BBB9401E6}" destId="{27A678C7-A823-4812-B722-08F22E91232B}" srcOrd="0" destOrd="0" presId="urn:microsoft.com/office/officeart/2005/8/layout/list1"/>
    <dgm:cxn modelId="{6794E846-89EE-4EEE-872C-66441C3AFFDE}" type="presOf" srcId="{3C4180CF-E1C9-4800-95AD-3041C82B2B81}" destId="{0AE3B563-1BF6-425E-A99F-A3F43936F92F}" srcOrd="0" destOrd="0" presId="urn:microsoft.com/office/officeart/2005/8/layout/list1"/>
    <dgm:cxn modelId="{230A0389-73CD-4525-BCD9-48820AF76B4D}" srcId="{3C4180CF-E1C9-4800-95AD-3041C82B2B81}" destId="{E78D6AF8-E940-4E9E-ABB0-D4153FE8CD25}" srcOrd="1" destOrd="0" parTransId="{B57DF151-5BE7-42E5-8C7F-9976AFAD3D83}" sibTransId="{360A7342-4764-4957-BA57-BBF25856B404}"/>
    <dgm:cxn modelId="{0822DEDD-D602-42B7-82C3-41959FA17C18}" srcId="{3C4180CF-E1C9-4800-95AD-3041C82B2B81}" destId="{5FF87730-C5B8-498D-90B1-E74BBB9401E6}" srcOrd="2" destOrd="0" parTransId="{A0B1557F-1426-4244-9955-2979D2353B13}" sibTransId="{B09B311A-3699-48BB-8672-D8A035BA7DE5}"/>
    <dgm:cxn modelId="{CF7A2567-7E9C-4C68-A5D2-3E4686F3A6E3}" type="presOf" srcId="{E78D6AF8-E940-4E9E-ABB0-D4153FE8CD25}" destId="{D4353C93-336B-4065-AAE3-6A96859E5EC0}" srcOrd="0" destOrd="0" presId="urn:microsoft.com/office/officeart/2005/8/layout/list1"/>
    <dgm:cxn modelId="{3641D1B8-59F7-4C73-8E44-C5DA8278A5BE}" type="presOf" srcId="{E78D6AF8-E940-4E9E-ABB0-D4153FE8CD25}" destId="{A00E6F3A-9316-440C-ADE9-08E5732D7684}" srcOrd="1" destOrd="0" presId="urn:microsoft.com/office/officeart/2005/8/layout/list1"/>
    <dgm:cxn modelId="{ED3A22B6-7F1A-4C14-9AB6-D9A81F7141A4}" type="presOf" srcId="{5FF87730-C5B8-498D-90B1-E74BBB9401E6}" destId="{549B2977-A247-4A11-AC8D-DE5DA805AE46}" srcOrd="1" destOrd="0" presId="urn:microsoft.com/office/officeart/2005/8/layout/list1"/>
    <dgm:cxn modelId="{9F46D3CB-E83D-4075-AC02-0E84E4878D13}" type="presParOf" srcId="{0AE3B563-1BF6-425E-A99F-A3F43936F92F}" destId="{B27BF525-477C-4047-8371-F8B48D4311AE}" srcOrd="0" destOrd="0" presId="urn:microsoft.com/office/officeart/2005/8/layout/list1"/>
    <dgm:cxn modelId="{5E716FE0-EB04-42AE-A4D4-1DBA7EAE8B5C}" type="presParOf" srcId="{B27BF525-477C-4047-8371-F8B48D4311AE}" destId="{01380296-5D1A-48EA-B4E5-C2DC0C0E83C6}" srcOrd="0" destOrd="0" presId="urn:microsoft.com/office/officeart/2005/8/layout/list1"/>
    <dgm:cxn modelId="{01C3EA72-2DE0-4CA8-800A-3038BB06A43C}" type="presParOf" srcId="{B27BF525-477C-4047-8371-F8B48D4311AE}" destId="{779D5A19-160E-4B71-8214-3BA397AD43AB}" srcOrd="1" destOrd="0" presId="urn:microsoft.com/office/officeart/2005/8/layout/list1"/>
    <dgm:cxn modelId="{3B30C431-64F1-4975-8337-621ECE2279B5}" type="presParOf" srcId="{0AE3B563-1BF6-425E-A99F-A3F43936F92F}" destId="{7F0B033D-0781-4EDA-85A7-7EF1E49F1052}" srcOrd="1" destOrd="0" presId="urn:microsoft.com/office/officeart/2005/8/layout/list1"/>
    <dgm:cxn modelId="{22CA8C9D-AFFF-4552-A6C5-07D4A4943CB4}" type="presParOf" srcId="{0AE3B563-1BF6-425E-A99F-A3F43936F92F}" destId="{38B8032C-8D33-4CCB-A867-7E4B6A99A1FB}" srcOrd="2" destOrd="0" presId="urn:microsoft.com/office/officeart/2005/8/layout/list1"/>
    <dgm:cxn modelId="{0741A675-5656-4FD1-9830-2E6401DD39E1}" type="presParOf" srcId="{0AE3B563-1BF6-425E-A99F-A3F43936F92F}" destId="{8BA1C057-2B22-40B4-AF8C-14EB31A49C6F}" srcOrd="3" destOrd="0" presId="urn:microsoft.com/office/officeart/2005/8/layout/list1"/>
    <dgm:cxn modelId="{DCBA5AB9-7979-4D6A-87AE-A7D0B1A91A5F}" type="presParOf" srcId="{0AE3B563-1BF6-425E-A99F-A3F43936F92F}" destId="{8E24B011-EAEC-46C2-AB2C-320B5FA2686F}" srcOrd="4" destOrd="0" presId="urn:microsoft.com/office/officeart/2005/8/layout/list1"/>
    <dgm:cxn modelId="{199DC584-19C7-4A83-B417-BDB22FE07DF6}" type="presParOf" srcId="{8E24B011-EAEC-46C2-AB2C-320B5FA2686F}" destId="{D4353C93-336B-4065-AAE3-6A96859E5EC0}" srcOrd="0" destOrd="0" presId="urn:microsoft.com/office/officeart/2005/8/layout/list1"/>
    <dgm:cxn modelId="{FD722C81-433E-4024-B10A-595BBDCA6518}" type="presParOf" srcId="{8E24B011-EAEC-46C2-AB2C-320B5FA2686F}" destId="{A00E6F3A-9316-440C-ADE9-08E5732D7684}" srcOrd="1" destOrd="0" presId="urn:microsoft.com/office/officeart/2005/8/layout/list1"/>
    <dgm:cxn modelId="{D0EE2B88-BEE7-40B9-87CB-99B34263B67A}" type="presParOf" srcId="{0AE3B563-1BF6-425E-A99F-A3F43936F92F}" destId="{E9019631-B8B2-442A-832F-E656BF8C086D}" srcOrd="5" destOrd="0" presId="urn:microsoft.com/office/officeart/2005/8/layout/list1"/>
    <dgm:cxn modelId="{6522225B-1C6F-4485-B506-17CA7E0FFA9B}" type="presParOf" srcId="{0AE3B563-1BF6-425E-A99F-A3F43936F92F}" destId="{C2AAD0A7-F89E-4127-B110-CF4A10869B7A}" srcOrd="6" destOrd="0" presId="urn:microsoft.com/office/officeart/2005/8/layout/list1"/>
    <dgm:cxn modelId="{59941F07-DCAA-4150-8FDE-AA3A36E323A1}" type="presParOf" srcId="{0AE3B563-1BF6-425E-A99F-A3F43936F92F}" destId="{DF4A24D2-4379-4BCC-8B87-D6A2F4628022}" srcOrd="7" destOrd="0" presId="urn:microsoft.com/office/officeart/2005/8/layout/list1"/>
    <dgm:cxn modelId="{43D27D30-0063-4951-9ADE-29D654AFEB9E}" type="presParOf" srcId="{0AE3B563-1BF6-425E-A99F-A3F43936F92F}" destId="{900A25C7-B714-43EA-8D07-E756AEBB0E4B}" srcOrd="8" destOrd="0" presId="urn:microsoft.com/office/officeart/2005/8/layout/list1"/>
    <dgm:cxn modelId="{8AB9B295-58FF-45F8-AB21-DF96AC1DA768}" type="presParOf" srcId="{900A25C7-B714-43EA-8D07-E756AEBB0E4B}" destId="{27A678C7-A823-4812-B722-08F22E91232B}" srcOrd="0" destOrd="0" presId="urn:microsoft.com/office/officeart/2005/8/layout/list1"/>
    <dgm:cxn modelId="{4A199401-E459-402F-8900-7CDAEB55F14D}" type="presParOf" srcId="{900A25C7-B714-43EA-8D07-E756AEBB0E4B}" destId="{549B2977-A247-4A11-AC8D-DE5DA805AE46}" srcOrd="1" destOrd="0" presId="urn:microsoft.com/office/officeart/2005/8/layout/list1"/>
    <dgm:cxn modelId="{5DCDC571-06DB-43E7-A1D3-FB39E6E782C4}" type="presParOf" srcId="{0AE3B563-1BF6-425E-A99F-A3F43936F92F}" destId="{C0CBFFF2-AB96-473E-9515-EC9587CAF66B}" srcOrd="9" destOrd="0" presId="urn:microsoft.com/office/officeart/2005/8/layout/list1"/>
    <dgm:cxn modelId="{7D73E20B-54BC-4442-9010-DB28BAC91055}" type="presParOf" srcId="{0AE3B563-1BF6-425E-A99F-A3F43936F92F}" destId="{DAC04334-1FAA-4BD3-8335-0C34FE22F5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696D2B-FBA2-42D3-84A3-8002A97E1725}" type="doc">
      <dgm:prSet loTypeId="urn:microsoft.com/office/officeart/2005/8/layout/pyramid2" loCatId="list" qsTypeId="urn:microsoft.com/office/officeart/2005/8/quickstyle/simple1" qsCatId="simple" csTypeId="urn:microsoft.com/office/officeart/2005/8/colors/accent6_4" csCatId="accent6" phldr="1"/>
      <dgm:spPr/>
    </dgm:pt>
    <dgm:pt modelId="{C6FAB450-80FD-41DF-98FF-A4D7D46D6D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B6486F2-2189-4D94-86C3-BC2F6D762DB0}" type="parTrans" cxnId="{953112A7-F71E-4A36-81FF-0280EE670834}">
      <dgm:prSet/>
      <dgm:spPr/>
      <dgm:t>
        <a:bodyPr/>
        <a:lstStyle/>
        <a:p>
          <a:endParaRPr lang="ru-RU"/>
        </a:p>
      </dgm:t>
    </dgm:pt>
    <dgm:pt modelId="{D64BA9B1-D77D-44A1-8222-307CF58D7FE4}" type="sibTrans" cxnId="{953112A7-F71E-4A36-81FF-0280EE670834}">
      <dgm:prSet/>
      <dgm:spPr/>
      <dgm:t>
        <a:bodyPr/>
        <a:lstStyle/>
        <a:p>
          <a:endParaRPr lang="ru-RU"/>
        </a:p>
      </dgm:t>
    </dgm:pt>
    <dgm:pt modelId="{67A3E100-8522-4D42-AAB4-5CBDADAE671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6932EE-CF2A-4BBC-B4FF-7C25E6B1F06B}" type="parTrans" cxnId="{10F4356E-BE80-4832-A015-31B2E9E8A146}">
      <dgm:prSet/>
      <dgm:spPr/>
      <dgm:t>
        <a:bodyPr/>
        <a:lstStyle/>
        <a:p>
          <a:endParaRPr lang="ru-RU"/>
        </a:p>
      </dgm:t>
    </dgm:pt>
    <dgm:pt modelId="{9C98D641-2900-4221-85FE-63F15EDBBE68}" type="sibTrans" cxnId="{10F4356E-BE80-4832-A015-31B2E9E8A146}">
      <dgm:prSet/>
      <dgm:spPr/>
      <dgm:t>
        <a:bodyPr/>
        <a:lstStyle/>
        <a:p>
          <a:endParaRPr lang="ru-RU"/>
        </a:p>
      </dgm:t>
    </dgm:pt>
    <dgm:pt modelId="{273270D5-9406-44DB-917A-89EE8E55699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3E7F00-0BA1-4534-9BCF-171969CD769D}" type="parTrans" cxnId="{478B63E8-0B55-4E1B-99DE-7ECC53B786E2}">
      <dgm:prSet/>
      <dgm:spPr/>
      <dgm:t>
        <a:bodyPr/>
        <a:lstStyle/>
        <a:p>
          <a:endParaRPr lang="ru-RU"/>
        </a:p>
      </dgm:t>
    </dgm:pt>
    <dgm:pt modelId="{26EEBBE0-3186-4341-B888-F117371202FC}" type="sibTrans" cxnId="{478B63E8-0B55-4E1B-99DE-7ECC53B786E2}">
      <dgm:prSet/>
      <dgm:spPr/>
      <dgm:t>
        <a:bodyPr/>
        <a:lstStyle/>
        <a:p>
          <a:endParaRPr lang="ru-RU"/>
        </a:p>
      </dgm:t>
    </dgm:pt>
    <dgm:pt modelId="{1CD64145-9D1B-41BD-A2D0-18C46AFEC7E2}" type="pres">
      <dgm:prSet presAssocID="{FB696D2B-FBA2-42D3-84A3-8002A97E1725}" presName="compositeShape" presStyleCnt="0">
        <dgm:presLayoutVars>
          <dgm:dir/>
          <dgm:resizeHandles/>
        </dgm:presLayoutVars>
      </dgm:prSet>
      <dgm:spPr/>
    </dgm:pt>
    <dgm:pt modelId="{2B64EDE2-FC7C-4767-8D3B-7DF7CA0EAD21}" type="pres">
      <dgm:prSet presAssocID="{FB696D2B-FBA2-42D3-84A3-8002A97E1725}" presName="pyramid" presStyleLbl="node1" presStyleIdx="0" presStyleCnt="1" custScaleX="113989" custLinFactNeighborX="-15055" custLinFactNeighborY="-268"/>
      <dgm:spPr/>
    </dgm:pt>
    <dgm:pt modelId="{F7E1463F-C19B-4D0F-9EA4-E7B27D0EAE79}" type="pres">
      <dgm:prSet presAssocID="{FB696D2B-FBA2-42D3-84A3-8002A97E1725}" presName="theList" presStyleCnt="0"/>
      <dgm:spPr/>
    </dgm:pt>
    <dgm:pt modelId="{EA61EDAC-2C3C-46CD-9F9C-39FE6155D85E}" type="pres">
      <dgm:prSet presAssocID="{C6FAB450-80FD-41DF-98FF-A4D7D46D6D12}" presName="aNode" presStyleLbl="fgAcc1" presStyleIdx="0" presStyleCnt="3" custScaleX="146639" custLinFactY="109954" custLinFactNeighborX="604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669B7-A64E-479D-82AD-649EB1407B1F}" type="pres">
      <dgm:prSet presAssocID="{C6FAB450-80FD-41DF-98FF-A4D7D46D6D12}" presName="aSpace" presStyleCnt="0"/>
      <dgm:spPr/>
    </dgm:pt>
    <dgm:pt modelId="{BA4A0272-A858-4978-BD48-ADD6EFB8AC8C}" type="pres">
      <dgm:prSet presAssocID="{67A3E100-8522-4D42-AAB4-5CBDADAE6717}" presName="aNode" presStyleLbl="fgAcc1" presStyleIdx="1" presStyleCnt="3" custScaleX="141628" custLinFactY="-83234" custLinFactNeighborX="35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E925F-28EE-46A9-9A81-F55DD0B32B2E}" type="pres">
      <dgm:prSet presAssocID="{67A3E100-8522-4D42-AAB4-5CBDADAE6717}" presName="aSpace" presStyleCnt="0"/>
      <dgm:spPr/>
    </dgm:pt>
    <dgm:pt modelId="{CD69488D-8823-4B35-B166-708B2F986D87}" type="pres">
      <dgm:prSet presAssocID="{273270D5-9406-44DB-917A-89EE8E556997}" presName="aNode" presStyleLbl="fgAcc1" presStyleIdx="2" presStyleCnt="3" custScaleX="148296" custLinFactY="15642" custLinFactNeighborX="68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003D5-D7F8-40A3-90F2-BC0772F0B724}" type="pres">
      <dgm:prSet presAssocID="{273270D5-9406-44DB-917A-89EE8E556997}" presName="aSpace" presStyleCnt="0"/>
      <dgm:spPr/>
    </dgm:pt>
  </dgm:ptLst>
  <dgm:cxnLst>
    <dgm:cxn modelId="{031B7093-04E3-4926-ACC0-3EC5053632E4}" type="presOf" srcId="{FB696D2B-FBA2-42D3-84A3-8002A97E1725}" destId="{1CD64145-9D1B-41BD-A2D0-18C46AFEC7E2}" srcOrd="0" destOrd="0" presId="urn:microsoft.com/office/officeart/2005/8/layout/pyramid2"/>
    <dgm:cxn modelId="{C82A5B29-09FD-4728-8059-A6A9296AC125}" type="presOf" srcId="{273270D5-9406-44DB-917A-89EE8E556997}" destId="{CD69488D-8823-4B35-B166-708B2F986D87}" srcOrd="0" destOrd="0" presId="urn:microsoft.com/office/officeart/2005/8/layout/pyramid2"/>
    <dgm:cxn modelId="{478B63E8-0B55-4E1B-99DE-7ECC53B786E2}" srcId="{FB696D2B-FBA2-42D3-84A3-8002A97E1725}" destId="{273270D5-9406-44DB-917A-89EE8E556997}" srcOrd="2" destOrd="0" parTransId="{533E7F00-0BA1-4534-9BCF-171969CD769D}" sibTransId="{26EEBBE0-3186-4341-B888-F117371202FC}"/>
    <dgm:cxn modelId="{B29871FE-2CD8-4592-9741-2FF30B2A0978}" type="presOf" srcId="{67A3E100-8522-4D42-AAB4-5CBDADAE6717}" destId="{BA4A0272-A858-4978-BD48-ADD6EFB8AC8C}" srcOrd="0" destOrd="0" presId="urn:microsoft.com/office/officeart/2005/8/layout/pyramid2"/>
    <dgm:cxn modelId="{10F4356E-BE80-4832-A015-31B2E9E8A146}" srcId="{FB696D2B-FBA2-42D3-84A3-8002A97E1725}" destId="{67A3E100-8522-4D42-AAB4-5CBDADAE6717}" srcOrd="1" destOrd="0" parTransId="{046932EE-CF2A-4BBC-B4FF-7C25E6B1F06B}" sibTransId="{9C98D641-2900-4221-85FE-63F15EDBBE68}"/>
    <dgm:cxn modelId="{44E651D3-D15A-4E05-B31A-BAE1DAB73DD1}" type="presOf" srcId="{C6FAB450-80FD-41DF-98FF-A4D7D46D6D12}" destId="{EA61EDAC-2C3C-46CD-9F9C-39FE6155D85E}" srcOrd="0" destOrd="0" presId="urn:microsoft.com/office/officeart/2005/8/layout/pyramid2"/>
    <dgm:cxn modelId="{953112A7-F71E-4A36-81FF-0280EE670834}" srcId="{FB696D2B-FBA2-42D3-84A3-8002A97E1725}" destId="{C6FAB450-80FD-41DF-98FF-A4D7D46D6D12}" srcOrd="0" destOrd="0" parTransId="{7B6486F2-2189-4D94-86C3-BC2F6D762DB0}" sibTransId="{D64BA9B1-D77D-44A1-8222-307CF58D7FE4}"/>
    <dgm:cxn modelId="{A088B782-5C42-4BB3-8EAA-F4E4A438FFC0}" type="presParOf" srcId="{1CD64145-9D1B-41BD-A2D0-18C46AFEC7E2}" destId="{2B64EDE2-FC7C-4767-8D3B-7DF7CA0EAD21}" srcOrd="0" destOrd="0" presId="urn:microsoft.com/office/officeart/2005/8/layout/pyramid2"/>
    <dgm:cxn modelId="{F7F1DF9D-481D-45FE-9776-D810CF8E83B1}" type="presParOf" srcId="{1CD64145-9D1B-41BD-A2D0-18C46AFEC7E2}" destId="{F7E1463F-C19B-4D0F-9EA4-E7B27D0EAE79}" srcOrd="1" destOrd="0" presId="urn:microsoft.com/office/officeart/2005/8/layout/pyramid2"/>
    <dgm:cxn modelId="{F304D3D4-CD95-46D0-A762-A7CB121FD2B2}" type="presParOf" srcId="{F7E1463F-C19B-4D0F-9EA4-E7B27D0EAE79}" destId="{EA61EDAC-2C3C-46CD-9F9C-39FE6155D85E}" srcOrd="0" destOrd="0" presId="urn:microsoft.com/office/officeart/2005/8/layout/pyramid2"/>
    <dgm:cxn modelId="{1BE47D76-D09E-4D17-893B-19A4C5A2AFBE}" type="presParOf" srcId="{F7E1463F-C19B-4D0F-9EA4-E7B27D0EAE79}" destId="{850669B7-A64E-479D-82AD-649EB1407B1F}" srcOrd="1" destOrd="0" presId="urn:microsoft.com/office/officeart/2005/8/layout/pyramid2"/>
    <dgm:cxn modelId="{D295750B-3EE0-4372-9862-0CFD53EC4EE3}" type="presParOf" srcId="{F7E1463F-C19B-4D0F-9EA4-E7B27D0EAE79}" destId="{BA4A0272-A858-4978-BD48-ADD6EFB8AC8C}" srcOrd="2" destOrd="0" presId="urn:microsoft.com/office/officeart/2005/8/layout/pyramid2"/>
    <dgm:cxn modelId="{04A1A4D8-C996-4E9A-B9D5-224AEA57A1F9}" type="presParOf" srcId="{F7E1463F-C19B-4D0F-9EA4-E7B27D0EAE79}" destId="{137E925F-28EE-46A9-9A81-F55DD0B32B2E}" srcOrd="3" destOrd="0" presId="urn:microsoft.com/office/officeart/2005/8/layout/pyramid2"/>
    <dgm:cxn modelId="{A8F97C8E-36FF-43D5-9E7E-FFC8A76EC090}" type="presParOf" srcId="{F7E1463F-C19B-4D0F-9EA4-E7B27D0EAE79}" destId="{CD69488D-8823-4B35-B166-708B2F986D87}" srcOrd="4" destOrd="0" presId="urn:microsoft.com/office/officeart/2005/8/layout/pyramid2"/>
    <dgm:cxn modelId="{0CFDBA1D-BB2D-4C18-815E-EFB757A40DE2}" type="presParOf" srcId="{F7E1463F-C19B-4D0F-9EA4-E7B27D0EAE79}" destId="{17C003D5-D7F8-40A3-90F2-BC0772F0B72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EC4C35-72EF-4689-BE4F-882B5C6C257F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154A005-3180-4D98-890E-70AD9812C2C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51DBD0-9665-4577-BF2B-8C0638972D3A}" type="parTrans" cxnId="{E2C67D9C-D3CC-43AF-B7F2-787C9688C076}">
      <dgm:prSet/>
      <dgm:spPr/>
      <dgm:t>
        <a:bodyPr/>
        <a:lstStyle/>
        <a:p>
          <a:endParaRPr lang="ru-RU"/>
        </a:p>
      </dgm:t>
    </dgm:pt>
    <dgm:pt modelId="{1FBCE49A-0EB0-4936-932C-873552933D65}" type="sibTrans" cxnId="{E2C67D9C-D3CC-43AF-B7F2-787C9688C076}">
      <dgm:prSet/>
      <dgm:spPr/>
      <dgm:t>
        <a:bodyPr/>
        <a:lstStyle/>
        <a:p>
          <a:endParaRPr lang="ru-RU"/>
        </a:p>
      </dgm:t>
    </dgm:pt>
    <dgm:pt modelId="{EE71631E-3BE0-4779-82B8-F3861D7AEB7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77354C-2BEB-4BA0-9050-A2CFA87B40B1}" type="parTrans" cxnId="{0F30A10E-0804-46E4-A16D-530FE57998AA}">
      <dgm:prSet/>
      <dgm:spPr/>
      <dgm:t>
        <a:bodyPr/>
        <a:lstStyle/>
        <a:p>
          <a:endParaRPr lang="ru-RU"/>
        </a:p>
      </dgm:t>
    </dgm:pt>
    <dgm:pt modelId="{E05BDADC-67E9-4CFA-9FDE-57FA7C90E59C}" type="sibTrans" cxnId="{0F30A10E-0804-46E4-A16D-530FE57998AA}">
      <dgm:prSet/>
      <dgm:spPr/>
      <dgm:t>
        <a:bodyPr/>
        <a:lstStyle/>
        <a:p>
          <a:endParaRPr lang="ru-RU"/>
        </a:p>
      </dgm:t>
    </dgm:pt>
    <dgm:pt modelId="{35F81A08-3620-42CE-9723-E83F5C94EB2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7B1FE8-6CDE-4D0D-9679-F4EC6D009E04}" type="parTrans" cxnId="{136A25C6-B482-47F8-847D-E5DA2D5E791C}">
      <dgm:prSet/>
      <dgm:spPr/>
      <dgm:t>
        <a:bodyPr/>
        <a:lstStyle/>
        <a:p>
          <a:endParaRPr lang="ru-RU"/>
        </a:p>
      </dgm:t>
    </dgm:pt>
    <dgm:pt modelId="{46C074E5-D547-45E4-AA9B-AD9F9E7380E8}" type="sibTrans" cxnId="{136A25C6-B482-47F8-847D-E5DA2D5E791C}">
      <dgm:prSet/>
      <dgm:spPr/>
      <dgm:t>
        <a:bodyPr/>
        <a:lstStyle/>
        <a:p>
          <a:endParaRPr lang="ru-RU"/>
        </a:p>
      </dgm:t>
    </dgm:pt>
    <dgm:pt modelId="{50D31DC1-C7A2-4411-88B6-CEEFB6388C6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D92B39-0B41-4AAA-A9DA-F69BDF0D461F}" type="parTrans" cxnId="{268CB448-CC3E-4E00-BAEC-5AE1DBB25C75}">
      <dgm:prSet/>
      <dgm:spPr/>
      <dgm:t>
        <a:bodyPr/>
        <a:lstStyle/>
        <a:p>
          <a:endParaRPr lang="ru-RU"/>
        </a:p>
      </dgm:t>
    </dgm:pt>
    <dgm:pt modelId="{44C49BE8-0682-4ECE-AED5-C1261D31D7A1}" type="sibTrans" cxnId="{268CB448-CC3E-4E00-BAEC-5AE1DBB25C75}">
      <dgm:prSet/>
      <dgm:spPr/>
      <dgm:t>
        <a:bodyPr/>
        <a:lstStyle/>
        <a:p>
          <a:endParaRPr lang="ru-RU"/>
        </a:p>
      </dgm:t>
    </dgm:pt>
    <dgm:pt modelId="{400BB504-E47A-42A6-990F-49E7B5A0D48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A77099-EEA0-46DE-A124-8988994E4D8E}" type="parTrans" cxnId="{A70759A7-B2DD-4728-BE35-D45EE877DF35}">
      <dgm:prSet/>
      <dgm:spPr/>
      <dgm:t>
        <a:bodyPr/>
        <a:lstStyle/>
        <a:p>
          <a:endParaRPr lang="ru-RU"/>
        </a:p>
      </dgm:t>
    </dgm:pt>
    <dgm:pt modelId="{77FCF6DF-5CA7-44F0-B3C2-E25529A853FE}" type="sibTrans" cxnId="{A70759A7-B2DD-4728-BE35-D45EE877DF35}">
      <dgm:prSet/>
      <dgm:spPr/>
      <dgm:t>
        <a:bodyPr/>
        <a:lstStyle/>
        <a:p>
          <a:endParaRPr lang="ru-RU"/>
        </a:p>
      </dgm:t>
    </dgm:pt>
    <dgm:pt modelId="{E9D2EE04-D4CF-4F2D-B862-3747E04CBF9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45A15-E24B-400B-98D2-357387FDE223}" type="parTrans" cxnId="{F7BBD77E-D196-478A-8066-178A6841322F}">
      <dgm:prSet/>
      <dgm:spPr/>
      <dgm:t>
        <a:bodyPr/>
        <a:lstStyle/>
        <a:p>
          <a:endParaRPr lang="ru-RU"/>
        </a:p>
      </dgm:t>
    </dgm:pt>
    <dgm:pt modelId="{17AA926D-3F29-41EA-A334-429BE34E967A}" type="sibTrans" cxnId="{F7BBD77E-D196-478A-8066-178A6841322F}">
      <dgm:prSet/>
      <dgm:spPr/>
      <dgm:t>
        <a:bodyPr/>
        <a:lstStyle/>
        <a:p>
          <a:endParaRPr lang="ru-RU"/>
        </a:p>
      </dgm:t>
    </dgm:pt>
    <dgm:pt modelId="{214588ED-ECFC-4CE9-94D8-5AA1A536A06E}" type="pres">
      <dgm:prSet presAssocID="{8BEC4C35-72EF-4689-BE4F-882B5C6C25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B2B32-B3BA-433A-AE2F-F96C962AB8B1}" type="pres">
      <dgm:prSet presAssocID="{1154A005-3180-4D98-890E-70AD9812C2CB}" presName="root1" presStyleCnt="0"/>
      <dgm:spPr/>
    </dgm:pt>
    <dgm:pt modelId="{929546AA-C5A0-45D2-9297-55754804F08B}" type="pres">
      <dgm:prSet presAssocID="{1154A005-3180-4D98-890E-70AD9812C2C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5B8B27-26D4-40FF-AE1E-B5AC133924A1}" type="pres">
      <dgm:prSet presAssocID="{1154A005-3180-4D98-890E-70AD9812C2CB}" presName="level2hierChild" presStyleCnt="0"/>
      <dgm:spPr/>
    </dgm:pt>
    <dgm:pt modelId="{7E7B32FC-3060-45D5-85BD-97169EF71052}" type="pres">
      <dgm:prSet presAssocID="{D477354C-2BEB-4BA0-9050-A2CFA87B40B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C8B0929-0A3C-4BCA-AFFD-BF014C22E675}" type="pres">
      <dgm:prSet presAssocID="{D477354C-2BEB-4BA0-9050-A2CFA87B40B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1796D7B-6BAF-465B-82DD-7E868827386E}" type="pres">
      <dgm:prSet presAssocID="{EE71631E-3BE0-4779-82B8-F3861D7AEB70}" presName="root2" presStyleCnt="0"/>
      <dgm:spPr/>
    </dgm:pt>
    <dgm:pt modelId="{6AF5F74D-0AB4-4EC9-87F8-9BE8E1284B29}" type="pres">
      <dgm:prSet presAssocID="{EE71631E-3BE0-4779-82B8-F3861D7AEB7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43E3B-5E60-4836-BEA6-48CFB1A54F5D}" type="pres">
      <dgm:prSet presAssocID="{EE71631E-3BE0-4779-82B8-F3861D7AEB70}" presName="level3hierChild" presStyleCnt="0"/>
      <dgm:spPr/>
    </dgm:pt>
    <dgm:pt modelId="{6EB48953-416B-4004-8906-04778D4A5E40}" type="pres">
      <dgm:prSet presAssocID="{E77B1FE8-6CDE-4D0D-9679-F4EC6D009E04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B6D93C3-95D0-44CC-92F4-18CAEFABBE84}" type="pres">
      <dgm:prSet presAssocID="{E77B1FE8-6CDE-4D0D-9679-F4EC6D009E04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D91C91C-A00C-4A60-BA11-798D0CA688E3}" type="pres">
      <dgm:prSet presAssocID="{35F81A08-3620-42CE-9723-E83F5C94EB27}" presName="root2" presStyleCnt="0"/>
      <dgm:spPr/>
    </dgm:pt>
    <dgm:pt modelId="{DFB2B666-2CD1-4E46-AB70-7D5AD29035C3}" type="pres">
      <dgm:prSet presAssocID="{35F81A08-3620-42CE-9723-E83F5C94EB2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0EB85-7439-46CC-88DD-046020C02DB2}" type="pres">
      <dgm:prSet presAssocID="{35F81A08-3620-42CE-9723-E83F5C94EB27}" presName="level3hierChild" presStyleCnt="0"/>
      <dgm:spPr/>
    </dgm:pt>
    <dgm:pt modelId="{D1870F99-4A5E-4E33-8F1F-40557698ADFE}" type="pres">
      <dgm:prSet presAssocID="{61D92B39-0B41-4AAA-A9DA-F69BDF0D461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AA37994-BDFE-4648-AF8B-7D0BDE38B215}" type="pres">
      <dgm:prSet presAssocID="{61D92B39-0B41-4AAA-A9DA-F69BDF0D461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3112B699-D3D2-4674-AD6B-32652650D705}" type="pres">
      <dgm:prSet presAssocID="{50D31DC1-C7A2-4411-88B6-CEEFB6388C65}" presName="root2" presStyleCnt="0"/>
      <dgm:spPr/>
    </dgm:pt>
    <dgm:pt modelId="{022ABF09-B14C-43F9-ABEE-E815ED2FD43A}" type="pres">
      <dgm:prSet presAssocID="{50D31DC1-C7A2-4411-88B6-CEEFB6388C6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38B002-FC10-4101-A467-30E8A0196248}" type="pres">
      <dgm:prSet presAssocID="{50D31DC1-C7A2-4411-88B6-CEEFB6388C65}" presName="level3hierChild" presStyleCnt="0"/>
      <dgm:spPr/>
    </dgm:pt>
    <dgm:pt modelId="{05E62ADF-A30C-41DF-843E-33BA5D9A5BED}" type="pres">
      <dgm:prSet presAssocID="{85A77099-EEA0-46DE-A124-8988994E4D8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9F1C038-1582-4DE3-B379-5F5CA67757FD}" type="pres">
      <dgm:prSet presAssocID="{85A77099-EEA0-46DE-A124-8988994E4D8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F9A330E2-F009-4980-BE37-646F9CACBDE2}" type="pres">
      <dgm:prSet presAssocID="{400BB504-E47A-42A6-990F-49E7B5A0D48D}" presName="root2" presStyleCnt="0"/>
      <dgm:spPr/>
    </dgm:pt>
    <dgm:pt modelId="{F5F17F96-012C-4BE6-95D3-7A0AFCFE0011}" type="pres">
      <dgm:prSet presAssocID="{400BB504-E47A-42A6-990F-49E7B5A0D48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85E5ED-91E1-4816-8B9C-E223EF634F9A}" type="pres">
      <dgm:prSet presAssocID="{400BB504-E47A-42A6-990F-49E7B5A0D48D}" presName="level3hierChild" presStyleCnt="0"/>
      <dgm:spPr/>
    </dgm:pt>
    <dgm:pt modelId="{BDC28236-81B8-487D-8685-FA9AB5D9D139}" type="pres">
      <dgm:prSet presAssocID="{F8C45A15-E24B-400B-98D2-357387FDE22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C999B513-B430-4DFC-9030-0473E5770493}" type="pres">
      <dgm:prSet presAssocID="{F8C45A15-E24B-400B-98D2-357387FDE22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D679CDB4-CAE4-4CF4-8239-CEAC074FD111}" type="pres">
      <dgm:prSet presAssocID="{E9D2EE04-D4CF-4F2D-B862-3747E04CBF9C}" presName="root2" presStyleCnt="0"/>
      <dgm:spPr/>
    </dgm:pt>
    <dgm:pt modelId="{B70976DF-ED56-4A3B-9DBD-97B67B6E9B2F}" type="pres">
      <dgm:prSet presAssocID="{E9D2EE04-D4CF-4F2D-B862-3747E04CBF9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9135B-6316-446D-A5B8-AD4163CE8013}" type="pres">
      <dgm:prSet presAssocID="{E9D2EE04-D4CF-4F2D-B862-3747E04CBF9C}" presName="level3hierChild" presStyleCnt="0"/>
      <dgm:spPr/>
    </dgm:pt>
  </dgm:ptLst>
  <dgm:cxnLst>
    <dgm:cxn modelId="{F5A30809-0F52-4FB7-B30A-6231191AFA3A}" type="presOf" srcId="{E9D2EE04-D4CF-4F2D-B862-3747E04CBF9C}" destId="{B70976DF-ED56-4A3B-9DBD-97B67B6E9B2F}" srcOrd="0" destOrd="0" presId="urn:microsoft.com/office/officeart/2005/8/layout/hierarchy2"/>
    <dgm:cxn modelId="{54258826-13D6-411D-8501-C3BAF5B48C00}" type="presOf" srcId="{61D92B39-0B41-4AAA-A9DA-F69BDF0D461F}" destId="{D1870F99-4A5E-4E33-8F1F-40557698ADFE}" srcOrd="0" destOrd="0" presId="urn:microsoft.com/office/officeart/2005/8/layout/hierarchy2"/>
    <dgm:cxn modelId="{D53BB7C4-058E-447B-BF22-16823EDE2487}" type="presOf" srcId="{E77B1FE8-6CDE-4D0D-9679-F4EC6D009E04}" destId="{1B6D93C3-95D0-44CC-92F4-18CAEFABBE84}" srcOrd="1" destOrd="0" presId="urn:microsoft.com/office/officeart/2005/8/layout/hierarchy2"/>
    <dgm:cxn modelId="{2049A662-62EB-491E-93CE-0C020ADC202F}" type="presOf" srcId="{50D31DC1-C7A2-4411-88B6-CEEFB6388C65}" destId="{022ABF09-B14C-43F9-ABEE-E815ED2FD43A}" srcOrd="0" destOrd="0" presId="urn:microsoft.com/office/officeart/2005/8/layout/hierarchy2"/>
    <dgm:cxn modelId="{136A25C6-B482-47F8-847D-E5DA2D5E791C}" srcId="{EE71631E-3BE0-4779-82B8-F3861D7AEB70}" destId="{35F81A08-3620-42CE-9723-E83F5C94EB27}" srcOrd="0" destOrd="0" parTransId="{E77B1FE8-6CDE-4D0D-9679-F4EC6D009E04}" sibTransId="{46C074E5-D547-45E4-AA9B-AD9F9E7380E8}"/>
    <dgm:cxn modelId="{6ADCB9ED-99B5-4EF1-99A7-67A327274E9A}" type="presOf" srcId="{85A77099-EEA0-46DE-A124-8988994E4D8E}" destId="{05E62ADF-A30C-41DF-843E-33BA5D9A5BED}" srcOrd="0" destOrd="0" presId="urn:microsoft.com/office/officeart/2005/8/layout/hierarchy2"/>
    <dgm:cxn modelId="{685770C8-7A47-4833-B9B4-744F1C72227A}" type="presOf" srcId="{1154A005-3180-4D98-890E-70AD9812C2CB}" destId="{929546AA-C5A0-45D2-9297-55754804F08B}" srcOrd="0" destOrd="0" presId="urn:microsoft.com/office/officeart/2005/8/layout/hierarchy2"/>
    <dgm:cxn modelId="{7953D31A-F8C7-4E37-B5D7-B1E09F517362}" type="presOf" srcId="{400BB504-E47A-42A6-990F-49E7B5A0D48D}" destId="{F5F17F96-012C-4BE6-95D3-7A0AFCFE0011}" srcOrd="0" destOrd="0" presId="urn:microsoft.com/office/officeart/2005/8/layout/hierarchy2"/>
    <dgm:cxn modelId="{DD5F62C0-FA80-44C2-8D8C-DAF592BC6C6A}" type="presOf" srcId="{D477354C-2BEB-4BA0-9050-A2CFA87B40B1}" destId="{7E7B32FC-3060-45D5-85BD-97169EF71052}" srcOrd="0" destOrd="0" presId="urn:microsoft.com/office/officeart/2005/8/layout/hierarchy2"/>
    <dgm:cxn modelId="{F7BBD77E-D196-478A-8066-178A6841322F}" srcId="{400BB504-E47A-42A6-990F-49E7B5A0D48D}" destId="{E9D2EE04-D4CF-4F2D-B862-3747E04CBF9C}" srcOrd="0" destOrd="0" parTransId="{F8C45A15-E24B-400B-98D2-357387FDE223}" sibTransId="{17AA926D-3F29-41EA-A334-429BE34E967A}"/>
    <dgm:cxn modelId="{BCBC53CD-0939-4D37-8C13-9FF174EC0765}" type="presOf" srcId="{F8C45A15-E24B-400B-98D2-357387FDE223}" destId="{BDC28236-81B8-487D-8685-FA9AB5D9D139}" srcOrd="0" destOrd="0" presId="urn:microsoft.com/office/officeart/2005/8/layout/hierarchy2"/>
    <dgm:cxn modelId="{F849700C-9DB0-4441-9350-FC9F865755C3}" type="presOf" srcId="{EE71631E-3BE0-4779-82B8-F3861D7AEB70}" destId="{6AF5F74D-0AB4-4EC9-87F8-9BE8E1284B29}" srcOrd="0" destOrd="0" presId="urn:microsoft.com/office/officeart/2005/8/layout/hierarchy2"/>
    <dgm:cxn modelId="{62F2DE46-FF33-4D56-93A1-857A438F1CEA}" type="presOf" srcId="{D477354C-2BEB-4BA0-9050-A2CFA87B40B1}" destId="{7C8B0929-0A3C-4BCA-AFFD-BF014C22E675}" srcOrd="1" destOrd="0" presId="urn:microsoft.com/office/officeart/2005/8/layout/hierarchy2"/>
    <dgm:cxn modelId="{0C8BA7D8-5A26-4348-B3CD-C1A81D275759}" type="presOf" srcId="{61D92B39-0B41-4AAA-A9DA-F69BDF0D461F}" destId="{1AA37994-BDFE-4648-AF8B-7D0BDE38B215}" srcOrd="1" destOrd="0" presId="urn:microsoft.com/office/officeart/2005/8/layout/hierarchy2"/>
    <dgm:cxn modelId="{E2C67D9C-D3CC-43AF-B7F2-787C9688C076}" srcId="{8BEC4C35-72EF-4689-BE4F-882B5C6C257F}" destId="{1154A005-3180-4D98-890E-70AD9812C2CB}" srcOrd="0" destOrd="0" parTransId="{B951DBD0-9665-4577-BF2B-8C0638972D3A}" sibTransId="{1FBCE49A-0EB0-4936-932C-873552933D65}"/>
    <dgm:cxn modelId="{E6553CDA-EF62-439B-847C-A6FBF76A544A}" type="presOf" srcId="{8BEC4C35-72EF-4689-BE4F-882B5C6C257F}" destId="{214588ED-ECFC-4CE9-94D8-5AA1A536A06E}" srcOrd="0" destOrd="0" presId="urn:microsoft.com/office/officeart/2005/8/layout/hierarchy2"/>
    <dgm:cxn modelId="{26AE4B94-08DB-4B72-BA40-9ACDB9340A8B}" type="presOf" srcId="{E77B1FE8-6CDE-4D0D-9679-F4EC6D009E04}" destId="{6EB48953-416B-4004-8906-04778D4A5E40}" srcOrd="0" destOrd="0" presId="urn:microsoft.com/office/officeart/2005/8/layout/hierarchy2"/>
    <dgm:cxn modelId="{892560A4-C330-4A8D-AA9A-7D34B3AA5ECA}" type="presOf" srcId="{35F81A08-3620-42CE-9723-E83F5C94EB27}" destId="{DFB2B666-2CD1-4E46-AB70-7D5AD29035C3}" srcOrd="0" destOrd="0" presId="urn:microsoft.com/office/officeart/2005/8/layout/hierarchy2"/>
    <dgm:cxn modelId="{99DA16AC-F67B-435C-A5DA-7919D76D4956}" type="presOf" srcId="{85A77099-EEA0-46DE-A124-8988994E4D8E}" destId="{09F1C038-1582-4DE3-B379-5F5CA67757FD}" srcOrd="1" destOrd="0" presId="urn:microsoft.com/office/officeart/2005/8/layout/hierarchy2"/>
    <dgm:cxn modelId="{A70759A7-B2DD-4728-BE35-D45EE877DF35}" srcId="{1154A005-3180-4D98-890E-70AD9812C2CB}" destId="{400BB504-E47A-42A6-990F-49E7B5A0D48D}" srcOrd="1" destOrd="0" parTransId="{85A77099-EEA0-46DE-A124-8988994E4D8E}" sibTransId="{77FCF6DF-5CA7-44F0-B3C2-E25529A853FE}"/>
    <dgm:cxn modelId="{268CB448-CC3E-4E00-BAEC-5AE1DBB25C75}" srcId="{EE71631E-3BE0-4779-82B8-F3861D7AEB70}" destId="{50D31DC1-C7A2-4411-88B6-CEEFB6388C65}" srcOrd="1" destOrd="0" parTransId="{61D92B39-0B41-4AAA-A9DA-F69BDF0D461F}" sibTransId="{44C49BE8-0682-4ECE-AED5-C1261D31D7A1}"/>
    <dgm:cxn modelId="{3AA23576-B473-436A-A7D5-07F2798ED48B}" type="presOf" srcId="{F8C45A15-E24B-400B-98D2-357387FDE223}" destId="{C999B513-B430-4DFC-9030-0473E5770493}" srcOrd="1" destOrd="0" presId="urn:microsoft.com/office/officeart/2005/8/layout/hierarchy2"/>
    <dgm:cxn modelId="{0F30A10E-0804-46E4-A16D-530FE57998AA}" srcId="{1154A005-3180-4D98-890E-70AD9812C2CB}" destId="{EE71631E-3BE0-4779-82B8-F3861D7AEB70}" srcOrd="0" destOrd="0" parTransId="{D477354C-2BEB-4BA0-9050-A2CFA87B40B1}" sibTransId="{E05BDADC-67E9-4CFA-9FDE-57FA7C90E59C}"/>
    <dgm:cxn modelId="{0B7D0140-ED63-4AE7-B7E4-C1F79A109205}" type="presParOf" srcId="{214588ED-ECFC-4CE9-94D8-5AA1A536A06E}" destId="{4E6B2B32-B3BA-433A-AE2F-F96C962AB8B1}" srcOrd="0" destOrd="0" presId="urn:microsoft.com/office/officeart/2005/8/layout/hierarchy2"/>
    <dgm:cxn modelId="{49CC4019-8ACF-47AF-8065-04942358DDD6}" type="presParOf" srcId="{4E6B2B32-B3BA-433A-AE2F-F96C962AB8B1}" destId="{929546AA-C5A0-45D2-9297-55754804F08B}" srcOrd="0" destOrd="0" presId="urn:microsoft.com/office/officeart/2005/8/layout/hierarchy2"/>
    <dgm:cxn modelId="{9FD845AD-CA0B-4F33-913D-FB2C4152A354}" type="presParOf" srcId="{4E6B2B32-B3BA-433A-AE2F-F96C962AB8B1}" destId="{CB5B8B27-26D4-40FF-AE1E-B5AC133924A1}" srcOrd="1" destOrd="0" presId="urn:microsoft.com/office/officeart/2005/8/layout/hierarchy2"/>
    <dgm:cxn modelId="{51898DF4-35F4-4E84-B031-DE939C1BD864}" type="presParOf" srcId="{CB5B8B27-26D4-40FF-AE1E-B5AC133924A1}" destId="{7E7B32FC-3060-45D5-85BD-97169EF71052}" srcOrd="0" destOrd="0" presId="urn:microsoft.com/office/officeart/2005/8/layout/hierarchy2"/>
    <dgm:cxn modelId="{929455E8-1074-48FD-A3AE-637CEB053C03}" type="presParOf" srcId="{7E7B32FC-3060-45D5-85BD-97169EF71052}" destId="{7C8B0929-0A3C-4BCA-AFFD-BF014C22E675}" srcOrd="0" destOrd="0" presId="urn:microsoft.com/office/officeart/2005/8/layout/hierarchy2"/>
    <dgm:cxn modelId="{397203CD-0A8A-4435-B734-0F889D428860}" type="presParOf" srcId="{CB5B8B27-26D4-40FF-AE1E-B5AC133924A1}" destId="{91796D7B-6BAF-465B-82DD-7E868827386E}" srcOrd="1" destOrd="0" presId="urn:microsoft.com/office/officeart/2005/8/layout/hierarchy2"/>
    <dgm:cxn modelId="{07960B85-4514-4626-BF6A-495E0F51BB7D}" type="presParOf" srcId="{91796D7B-6BAF-465B-82DD-7E868827386E}" destId="{6AF5F74D-0AB4-4EC9-87F8-9BE8E1284B29}" srcOrd="0" destOrd="0" presId="urn:microsoft.com/office/officeart/2005/8/layout/hierarchy2"/>
    <dgm:cxn modelId="{5F04C18C-9B34-4C82-88C4-6663D446553C}" type="presParOf" srcId="{91796D7B-6BAF-465B-82DD-7E868827386E}" destId="{7CD43E3B-5E60-4836-BEA6-48CFB1A54F5D}" srcOrd="1" destOrd="0" presId="urn:microsoft.com/office/officeart/2005/8/layout/hierarchy2"/>
    <dgm:cxn modelId="{44126EE2-C9B5-4F8B-973D-892E213E350B}" type="presParOf" srcId="{7CD43E3B-5E60-4836-BEA6-48CFB1A54F5D}" destId="{6EB48953-416B-4004-8906-04778D4A5E40}" srcOrd="0" destOrd="0" presId="urn:microsoft.com/office/officeart/2005/8/layout/hierarchy2"/>
    <dgm:cxn modelId="{4FD41E55-7C06-47D0-8AF5-5694200B71D2}" type="presParOf" srcId="{6EB48953-416B-4004-8906-04778D4A5E40}" destId="{1B6D93C3-95D0-44CC-92F4-18CAEFABBE84}" srcOrd="0" destOrd="0" presId="urn:microsoft.com/office/officeart/2005/8/layout/hierarchy2"/>
    <dgm:cxn modelId="{95944D48-FC77-4E0C-B92F-6AFE75209D45}" type="presParOf" srcId="{7CD43E3B-5E60-4836-BEA6-48CFB1A54F5D}" destId="{DD91C91C-A00C-4A60-BA11-798D0CA688E3}" srcOrd="1" destOrd="0" presId="urn:microsoft.com/office/officeart/2005/8/layout/hierarchy2"/>
    <dgm:cxn modelId="{050B549E-927A-4D26-B1C9-9B74F6EC4145}" type="presParOf" srcId="{DD91C91C-A00C-4A60-BA11-798D0CA688E3}" destId="{DFB2B666-2CD1-4E46-AB70-7D5AD29035C3}" srcOrd="0" destOrd="0" presId="urn:microsoft.com/office/officeart/2005/8/layout/hierarchy2"/>
    <dgm:cxn modelId="{EAE0BA77-EC59-4CFF-A6AA-C371B365705E}" type="presParOf" srcId="{DD91C91C-A00C-4A60-BA11-798D0CA688E3}" destId="{5550EB85-7439-46CC-88DD-046020C02DB2}" srcOrd="1" destOrd="0" presId="urn:microsoft.com/office/officeart/2005/8/layout/hierarchy2"/>
    <dgm:cxn modelId="{9F63FF1B-767B-4501-8513-54AA633A5976}" type="presParOf" srcId="{7CD43E3B-5E60-4836-BEA6-48CFB1A54F5D}" destId="{D1870F99-4A5E-4E33-8F1F-40557698ADFE}" srcOrd="2" destOrd="0" presId="urn:microsoft.com/office/officeart/2005/8/layout/hierarchy2"/>
    <dgm:cxn modelId="{37BE8C56-73F4-4179-9CED-3DAC08E45185}" type="presParOf" srcId="{D1870F99-4A5E-4E33-8F1F-40557698ADFE}" destId="{1AA37994-BDFE-4648-AF8B-7D0BDE38B215}" srcOrd="0" destOrd="0" presId="urn:microsoft.com/office/officeart/2005/8/layout/hierarchy2"/>
    <dgm:cxn modelId="{CFE89D7D-675B-418E-8B98-9CE7ADE36BA7}" type="presParOf" srcId="{7CD43E3B-5E60-4836-BEA6-48CFB1A54F5D}" destId="{3112B699-D3D2-4674-AD6B-32652650D705}" srcOrd="3" destOrd="0" presId="urn:microsoft.com/office/officeart/2005/8/layout/hierarchy2"/>
    <dgm:cxn modelId="{B7AB2BE0-5003-4F63-B359-2F9C08E1C984}" type="presParOf" srcId="{3112B699-D3D2-4674-AD6B-32652650D705}" destId="{022ABF09-B14C-43F9-ABEE-E815ED2FD43A}" srcOrd="0" destOrd="0" presId="urn:microsoft.com/office/officeart/2005/8/layout/hierarchy2"/>
    <dgm:cxn modelId="{6AB6EAA1-3C04-4149-98BE-294ED5B6686D}" type="presParOf" srcId="{3112B699-D3D2-4674-AD6B-32652650D705}" destId="{F838B002-FC10-4101-A467-30E8A0196248}" srcOrd="1" destOrd="0" presId="urn:microsoft.com/office/officeart/2005/8/layout/hierarchy2"/>
    <dgm:cxn modelId="{BA36FEE0-8629-4F41-91DF-74E361BC5067}" type="presParOf" srcId="{CB5B8B27-26D4-40FF-AE1E-B5AC133924A1}" destId="{05E62ADF-A30C-41DF-843E-33BA5D9A5BED}" srcOrd="2" destOrd="0" presId="urn:microsoft.com/office/officeart/2005/8/layout/hierarchy2"/>
    <dgm:cxn modelId="{3096BDA5-729F-48FE-8AAD-482845DF6DC4}" type="presParOf" srcId="{05E62ADF-A30C-41DF-843E-33BA5D9A5BED}" destId="{09F1C038-1582-4DE3-B379-5F5CA67757FD}" srcOrd="0" destOrd="0" presId="urn:microsoft.com/office/officeart/2005/8/layout/hierarchy2"/>
    <dgm:cxn modelId="{FD4AB340-24EB-4962-ABE3-1572A1421815}" type="presParOf" srcId="{CB5B8B27-26D4-40FF-AE1E-B5AC133924A1}" destId="{F9A330E2-F009-4980-BE37-646F9CACBDE2}" srcOrd="3" destOrd="0" presId="urn:microsoft.com/office/officeart/2005/8/layout/hierarchy2"/>
    <dgm:cxn modelId="{27A4CE77-0777-4CB6-8E35-3B4434D3A6CD}" type="presParOf" srcId="{F9A330E2-F009-4980-BE37-646F9CACBDE2}" destId="{F5F17F96-012C-4BE6-95D3-7A0AFCFE0011}" srcOrd="0" destOrd="0" presId="urn:microsoft.com/office/officeart/2005/8/layout/hierarchy2"/>
    <dgm:cxn modelId="{8FD6E486-6B9D-4D8B-A228-153936A28588}" type="presParOf" srcId="{F9A330E2-F009-4980-BE37-646F9CACBDE2}" destId="{DE85E5ED-91E1-4816-8B9C-E223EF634F9A}" srcOrd="1" destOrd="0" presId="urn:microsoft.com/office/officeart/2005/8/layout/hierarchy2"/>
    <dgm:cxn modelId="{0F5ADCA6-7DF4-4EA6-B4E0-80E1581DF661}" type="presParOf" srcId="{DE85E5ED-91E1-4816-8B9C-E223EF634F9A}" destId="{BDC28236-81B8-487D-8685-FA9AB5D9D139}" srcOrd="0" destOrd="0" presId="urn:microsoft.com/office/officeart/2005/8/layout/hierarchy2"/>
    <dgm:cxn modelId="{8D3DE11B-DAC2-4F57-892C-C71601A35AC4}" type="presParOf" srcId="{BDC28236-81B8-487D-8685-FA9AB5D9D139}" destId="{C999B513-B430-4DFC-9030-0473E5770493}" srcOrd="0" destOrd="0" presId="urn:microsoft.com/office/officeart/2005/8/layout/hierarchy2"/>
    <dgm:cxn modelId="{84D5976E-4D37-48AA-B8FA-943C34E27772}" type="presParOf" srcId="{DE85E5ED-91E1-4816-8B9C-E223EF634F9A}" destId="{D679CDB4-CAE4-4CF4-8239-CEAC074FD111}" srcOrd="1" destOrd="0" presId="urn:microsoft.com/office/officeart/2005/8/layout/hierarchy2"/>
    <dgm:cxn modelId="{E8BEA661-2E14-48BA-B62B-8443817EBC1D}" type="presParOf" srcId="{D679CDB4-CAE4-4CF4-8239-CEAC074FD111}" destId="{B70976DF-ED56-4A3B-9DBD-97B67B6E9B2F}" srcOrd="0" destOrd="0" presId="urn:microsoft.com/office/officeart/2005/8/layout/hierarchy2"/>
    <dgm:cxn modelId="{923C4FE9-412E-49E1-A039-DF0321D51275}" type="presParOf" srcId="{D679CDB4-CAE4-4CF4-8239-CEAC074FD111}" destId="{B9C9135B-6316-446D-A5B8-AD4163CE80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57490E-D13B-4070-83D4-491A6EA449DA}" type="doc">
      <dgm:prSet loTypeId="urn:microsoft.com/office/officeart/2005/8/layout/list1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358BE32-4774-4B81-AE38-97A3B4BE1BA9}">
      <dgm:prSet phldrT="[Текст]" custT="1"/>
      <dgm:spPr/>
      <dgm:t>
        <a:bodyPr/>
        <a:lstStyle/>
        <a:p>
          <a:pPr algn="ctr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C161D7F-60FC-4F63-8B8F-FA1235A8E16C}" type="parTrans" cxnId="{B60EE01A-1C9B-4080-8CD2-D115FAD9D00E}">
      <dgm:prSet/>
      <dgm:spPr/>
      <dgm:t>
        <a:bodyPr/>
        <a:lstStyle/>
        <a:p>
          <a:endParaRPr lang="ru-RU"/>
        </a:p>
      </dgm:t>
    </dgm:pt>
    <dgm:pt modelId="{8AE33676-CB40-41FA-8287-80B2F6252A10}" type="sibTrans" cxnId="{B60EE01A-1C9B-4080-8CD2-D115FAD9D00E}">
      <dgm:prSet/>
      <dgm:spPr/>
      <dgm:t>
        <a:bodyPr/>
        <a:lstStyle/>
        <a:p>
          <a:endParaRPr lang="ru-RU"/>
        </a:p>
      </dgm:t>
    </dgm:pt>
    <dgm:pt modelId="{EABA0AF2-A66A-42B7-9E06-37F4D77339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B119AE-C34D-4DB8-BD7F-D18A754A6B13}" type="parTrans" cxnId="{8BD38D5D-B0AD-48B7-8B81-12E3B6FB0E2A}">
      <dgm:prSet/>
      <dgm:spPr/>
      <dgm:t>
        <a:bodyPr/>
        <a:lstStyle/>
        <a:p>
          <a:endParaRPr lang="ru-RU"/>
        </a:p>
      </dgm:t>
    </dgm:pt>
    <dgm:pt modelId="{BFF4CADE-0E3C-4B18-9883-22D9A12775C3}" type="sibTrans" cxnId="{8BD38D5D-B0AD-48B7-8B81-12E3B6FB0E2A}">
      <dgm:prSet/>
      <dgm:spPr/>
      <dgm:t>
        <a:bodyPr/>
        <a:lstStyle/>
        <a:p>
          <a:endParaRPr lang="ru-RU"/>
        </a:p>
      </dgm:t>
    </dgm:pt>
    <dgm:pt modelId="{7828A471-A32A-4FA2-BF28-63690E15204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FCA4A5-E78D-4FEE-B2C8-82C21EF52172}" type="parTrans" cxnId="{FCA97BCB-3055-4328-9E89-9468EDBABD89}">
      <dgm:prSet/>
      <dgm:spPr/>
      <dgm:t>
        <a:bodyPr/>
        <a:lstStyle/>
        <a:p>
          <a:endParaRPr lang="ru-RU"/>
        </a:p>
      </dgm:t>
    </dgm:pt>
    <dgm:pt modelId="{9C9BF637-39BB-4DC3-95FD-A838F90325B5}" type="sibTrans" cxnId="{FCA97BCB-3055-4328-9E89-9468EDBABD89}">
      <dgm:prSet/>
      <dgm:spPr/>
      <dgm:t>
        <a:bodyPr/>
        <a:lstStyle/>
        <a:p>
          <a:endParaRPr lang="ru-RU"/>
        </a:p>
      </dgm:t>
    </dgm:pt>
    <dgm:pt modelId="{1FECBD91-1B87-4892-98FC-AE647DEA9E9B}" type="pres">
      <dgm:prSet presAssocID="{4557490E-D13B-4070-83D4-491A6EA449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51CD39-CD15-4D80-ABC3-BAA4B6D85C4F}" type="pres">
      <dgm:prSet presAssocID="{A358BE32-4774-4B81-AE38-97A3B4BE1BA9}" presName="parentLin" presStyleCnt="0"/>
      <dgm:spPr/>
    </dgm:pt>
    <dgm:pt modelId="{7E0C1741-DC73-4AF5-8165-A6FDCA06D6E5}" type="pres">
      <dgm:prSet presAssocID="{A358BE32-4774-4B81-AE38-97A3B4BE1BA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5C6497-5986-4E53-B3C0-6F4C38C234BF}" type="pres">
      <dgm:prSet presAssocID="{A358BE32-4774-4B81-AE38-97A3B4BE1BA9}" presName="parentText" presStyleLbl="node1" presStyleIdx="0" presStyleCnt="3" custScaleX="125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B8D48-D273-43D4-A3CA-B78AEC5D1C54}" type="pres">
      <dgm:prSet presAssocID="{A358BE32-4774-4B81-AE38-97A3B4BE1BA9}" presName="negativeSpace" presStyleCnt="0"/>
      <dgm:spPr/>
    </dgm:pt>
    <dgm:pt modelId="{984D4196-CC48-49F7-A2B5-6BC4377C9528}" type="pres">
      <dgm:prSet presAssocID="{A358BE32-4774-4B81-AE38-97A3B4BE1BA9}" presName="childText" presStyleLbl="conFgAcc1" presStyleIdx="0" presStyleCnt="3">
        <dgm:presLayoutVars>
          <dgm:bulletEnabled val="1"/>
        </dgm:presLayoutVars>
      </dgm:prSet>
      <dgm:spPr/>
    </dgm:pt>
    <dgm:pt modelId="{2AB45A63-7F78-4C6E-BE16-2853A598F043}" type="pres">
      <dgm:prSet presAssocID="{8AE33676-CB40-41FA-8287-80B2F6252A10}" presName="spaceBetweenRectangles" presStyleCnt="0"/>
      <dgm:spPr/>
    </dgm:pt>
    <dgm:pt modelId="{8F11CDED-CE5E-4112-85FC-079BB1A3A987}" type="pres">
      <dgm:prSet presAssocID="{EABA0AF2-A66A-42B7-9E06-37F4D77339C0}" presName="parentLin" presStyleCnt="0"/>
      <dgm:spPr/>
    </dgm:pt>
    <dgm:pt modelId="{A26A302E-C941-4735-8852-6B820A2BF6F5}" type="pres">
      <dgm:prSet presAssocID="{EABA0AF2-A66A-42B7-9E06-37F4D7733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BF78C7D-75A8-463D-ACDC-FEFAC7E4D484}" type="pres">
      <dgm:prSet presAssocID="{EABA0AF2-A66A-42B7-9E06-37F4D77339C0}" presName="parentText" presStyleLbl="node1" presStyleIdx="1" presStyleCnt="3" custScaleX="125253" custScaleY="161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36D6-290D-41AB-B2DF-402BB668DB23}" type="pres">
      <dgm:prSet presAssocID="{EABA0AF2-A66A-42B7-9E06-37F4D77339C0}" presName="negativeSpace" presStyleCnt="0"/>
      <dgm:spPr/>
    </dgm:pt>
    <dgm:pt modelId="{C4678483-4461-4A7D-945C-BACEDB501ABC}" type="pres">
      <dgm:prSet presAssocID="{EABA0AF2-A66A-42B7-9E06-37F4D77339C0}" presName="childText" presStyleLbl="conFgAcc1" presStyleIdx="1" presStyleCnt="3">
        <dgm:presLayoutVars>
          <dgm:bulletEnabled val="1"/>
        </dgm:presLayoutVars>
      </dgm:prSet>
      <dgm:spPr/>
    </dgm:pt>
    <dgm:pt modelId="{00FFBADC-1D1C-47AB-B622-BCF7A5EF1B7A}" type="pres">
      <dgm:prSet presAssocID="{BFF4CADE-0E3C-4B18-9883-22D9A12775C3}" presName="spaceBetweenRectangles" presStyleCnt="0"/>
      <dgm:spPr/>
    </dgm:pt>
    <dgm:pt modelId="{E42B14FC-1535-4120-8A81-77B8680EE502}" type="pres">
      <dgm:prSet presAssocID="{7828A471-A32A-4FA2-BF28-63690E15204F}" presName="parentLin" presStyleCnt="0"/>
      <dgm:spPr/>
    </dgm:pt>
    <dgm:pt modelId="{A427E70C-03A7-43BA-B8C4-7C028765F06E}" type="pres">
      <dgm:prSet presAssocID="{7828A471-A32A-4FA2-BF28-63690E15204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E6A10CB-C157-4439-A5B1-544750468673}" type="pres">
      <dgm:prSet presAssocID="{7828A471-A32A-4FA2-BF28-63690E15204F}" presName="parentText" presStyleLbl="node1" presStyleIdx="2" presStyleCnt="3" custScaleX="125974" custScaleY="1546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9D23B-FE7A-4AA2-84AD-122E49EA62DE}" type="pres">
      <dgm:prSet presAssocID="{7828A471-A32A-4FA2-BF28-63690E15204F}" presName="negativeSpace" presStyleCnt="0"/>
      <dgm:spPr/>
    </dgm:pt>
    <dgm:pt modelId="{7F7D019E-0300-4789-92F2-EEA06797B858}" type="pres">
      <dgm:prSet presAssocID="{7828A471-A32A-4FA2-BF28-63690E1520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6D0D97-98E8-42BE-B3B6-8A4E00499C45}" type="presOf" srcId="{7828A471-A32A-4FA2-BF28-63690E15204F}" destId="{4E6A10CB-C157-4439-A5B1-544750468673}" srcOrd="1" destOrd="0" presId="urn:microsoft.com/office/officeart/2005/8/layout/list1"/>
    <dgm:cxn modelId="{B7964063-F1AE-477A-9EA6-7DFA51C67563}" type="presOf" srcId="{7828A471-A32A-4FA2-BF28-63690E15204F}" destId="{A427E70C-03A7-43BA-B8C4-7C028765F06E}" srcOrd="0" destOrd="0" presId="urn:microsoft.com/office/officeart/2005/8/layout/list1"/>
    <dgm:cxn modelId="{8BD38D5D-B0AD-48B7-8B81-12E3B6FB0E2A}" srcId="{4557490E-D13B-4070-83D4-491A6EA449DA}" destId="{EABA0AF2-A66A-42B7-9E06-37F4D77339C0}" srcOrd="1" destOrd="0" parTransId="{D1B119AE-C34D-4DB8-BD7F-D18A754A6B13}" sibTransId="{BFF4CADE-0E3C-4B18-9883-22D9A12775C3}"/>
    <dgm:cxn modelId="{136ECC60-5448-4DB2-8B19-975626188051}" type="presOf" srcId="{A358BE32-4774-4B81-AE38-97A3B4BE1BA9}" destId="{7E0C1741-DC73-4AF5-8165-A6FDCA06D6E5}" srcOrd="0" destOrd="0" presId="urn:microsoft.com/office/officeart/2005/8/layout/list1"/>
    <dgm:cxn modelId="{7E0DF4B0-6F7B-4C71-B567-3B9325EB4BFF}" type="presOf" srcId="{A358BE32-4774-4B81-AE38-97A3B4BE1BA9}" destId="{985C6497-5986-4E53-B3C0-6F4C38C234BF}" srcOrd="1" destOrd="0" presId="urn:microsoft.com/office/officeart/2005/8/layout/list1"/>
    <dgm:cxn modelId="{5A952E18-4DED-4215-ABA9-85C3F3A27246}" type="presOf" srcId="{EABA0AF2-A66A-42B7-9E06-37F4D77339C0}" destId="{7BF78C7D-75A8-463D-ACDC-FEFAC7E4D484}" srcOrd="1" destOrd="0" presId="urn:microsoft.com/office/officeart/2005/8/layout/list1"/>
    <dgm:cxn modelId="{B60EE01A-1C9B-4080-8CD2-D115FAD9D00E}" srcId="{4557490E-D13B-4070-83D4-491A6EA449DA}" destId="{A358BE32-4774-4B81-AE38-97A3B4BE1BA9}" srcOrd="0" destOrd="0" parTransId="{9C161D7F-60FC-4F63-8B8F-FA1235A8E16C}" sibTransId="{8AE33676-CB40-41FA-8287-80B2F6252A10}"/>
    <dgm:cxn modelId="{FCA97BCB-3055-4328-9E89-9468EDBABD89}" srcId="{4557490E-D13B-4070-83D4-491A6EA449DA}" destId="{7828A471-A32A-4FA2-BF28-63690E15204F}" srcOrd="2" destOrd="0" parTransId="{BDFCA4A5-E78D-4FEE-B2C8-82C21EF52172}" sibTransId="{9C9BF637-39BB-4DC3-95FD-A838F90325B5}"/>
    <dgm:cxn modelId="{62E0F41E-E5F6-40DE-9570-83F2162CCF67}" type="presOf" srcId="{4557490E-D13B-4070-83D4-491A6EA449DA}" destId="{1FECBD91-1B87-4892-98FC-AE647DEA9E9B}" srcOrd="0" destOrd="0" presId="urn:microsoft.com/office/officeart/2005/8/layout/list1"/>
    <dgm:cxn modelId="{4BBD9B6E-2AF6-47BB-90EB-83110F92163D}" type="presOf" srcId="{EABA0AF2-A66A-42B7-9E06-37F4D77339C0}" destId="{A26A302E-C941-4735-8852-6B820A2BF6F5}" srcOrd="0" destOrd="0" presId="urn:microsoft.com/office/officeart/2005/8/layout/list1"/>
    <dgm:cxn modelId="{CF73942A-D892-48B4-A563-25A00AF5775F}" type="presParOf" srcId="{1FECBD91-1B87-4892-98FC-AE647DEA9E9B}" destId="{8951CD39-CD15-4D80-ABC3-BAA4B6D85C4F}" srcOrd="0" destOrd="0" presId="urn:microsoft.com/office/officeart/2005/8/layout/list1"/>
    <dgm:cxn modelId="{D0B45BF2-777B-4304-B08A-9F0A7D0D1E40}" type="presParOf" srcId="{8951CD39-CD15-4D80-ABC3-BAA4B6D85C4F}" destId="{7E0C1741-DC73-4AF5-8165-A6FDCA06D6E5}" srcOrd="0" destOrd="0" presId="urn:microsoft.com/office/officeart/2005/8/layout/list1"/>
    <dgm:cxn modelId="{15434C59-871B-4DFA-8AB4-85A1C1FFBE7A}" type="presParOf" srcId="{8951CD39-CD15-4D80-ABC3-BAA4B6D85C4F}" destId="{985C6497-5986-4E53-B3C0-6F4C38C234BF}" srcOrd="1" destOrd="0" presId="urn:microsoft.com/office/officeart/2005/8/layout/list1"/>
    <dgm:cxn modelId="{FD6CCDBC-CEC9-4FAE-8A2E-21EC019B31DE}" type="presParOf" srcId="{1FECBD91-1B87-4892-98FC-AE647DEA9E9B}" destId="{CFCB8D48-D273-43D4-A3CA-B78AEC5D1C54}" srcOrd="1" destOrd="0" presId="urn:microsoft.com/office/officeart/2005/8/layout/list1"/>
    <dgm:cxn modelId="{1DB6A7E8-5786-4C38-88D3-747E510F846B}" type="presParOf" srcId="{1FECBD91-1B87-4892-98FC-AE647DEA9E9B}" destId="{984D4196-CC48-49F7-A2B5-6BC4377C9528}" srcOrd="2" destOrd="0" presId="urn:microsoft.com/office/officeart/2005/8/layout/list1"/>
    <dgm:cxn modelId="{FC9B5093-113B-4983-B981-72AA9BBCFB47}" type="presParOf" srcId="{1FECBD91-1B87-4892-98FC-AE647DEA9E9B}" destId="{2AB45A63-7F78-4C6E-BE16-2853A598F043}" srcOrd="3" destOrd="0" presId="urn:microsoft.com/office/officeart/2005/8/layout/list1"/>
    <dgm:cxn modelId="{9AAA464B-4C61-4A38-A0CA-DA0993C0DECF}" type="presParOf" srcId="{1FECBD91-1B87-4892-98FC-AE647DEA9E9B}" destId="{8F11CDED-CE5E-4112-85FC-079BB1A3A987}" srcOrd="4" destOrd="0" presId="urn:microsoft.com/office/officeart/2005/8/layout/list1"/>
    <dgm:cxn modelId="{224670C0-A5C1-41FC-9B68-EA3A8CA8B4B2}" type="presParOf" srcId="{8F11CDED-CE5E-4112-85FC-079BB1A3A987}" destId="{A26A302E-C941-4735-8852-6B820A2BF6F5}" srcOrd="0" destOrd="0" presId="urn:microsoft.com/office/officeart/2005/8/layout/list1"/>
    <dgm:cxn modelId="{7C8347BA-1A56-44F8-AB4F-A2248A7F5193}" type="presParOf" srcId="{8F11CDED-CE5E-4112-85FC-079BB1A3A987}" destId="{7BF78C7D-75A8-463D-ACDC-FEFAC7E4D484}" srcOrd="1" destOrd="0" presId="urn:microsoft.com/office/officeart/2005/8/layout/list1"/>
    <dgm:cxn modelId="{63B157D1-91A0-474C-B7BB-F9FBD7698903}" type="presParOf" srcId="{1FECBD91-1B87-4892-98FC-AE647DEA9E9B}" destId="{E6EF36D6-290D-41AB-B2DF-402BB668DB23}" srcOrd="5" destOrd="0" presId="urn:microsoft.com/office/officeart/2005/8/layout/list1"/>
    <dgm:cxn modelId="{A59C2AE6-F5A6-4731-B9AA-B751C9B9F641}" type="presParOf" srcId="{1FECBD91-1B87-4892-98FC-AE647DEA9E9B}" destId="{C4678483-4461-4A7D-945C-BACEDB501ABC}" srcOrd="6" destOrd="0" presId="urn:microsoft.com/office/officeart/2005/8/layout/list1"/>
    <dgm:cxn modelId="{060E728D-EB33-4A32-A55D-FBDA0A2C2239}" type="presParOf" srcId="{1FECBD91-1B87-4892-98FC-AE647DEA9E9B}" destId="{00FFBADC-1D1C-47AB-B622-BCF7A5EF1B7A}" srcOrd="7" destOrd="0" presId="urn:microsoft.com/office/officeart/2005/8/layout/list1"/>
    <dgm:cxn modelId="{F78462E9-A84F-4E8D-871C-249A7C78D47A}" type="presParOf" srcId="{1FECBD91-1B87-4892-98FC-AE647DEA9E9B}" destId="{E42B14FC-1535-4120-8A81-77B8680EE502}" srcOrd="8" destOrd="0" presId="urn:microsoft.com/office/officeart/2005/8/layout/list1"/>
    <dgm:cxn modelId="{98247BDE-6B44-4C30-80B4-790E726C860C}" type="presParOf" srcId="{E42B14FC-1535-4120-8A81-77B8680EE502}" destId="{A427E70C-03A7-43BA-B8C4-7C028765F06E}" srcOrd="0" destOrd="0" presId="urn:microsoft.com/office/officeart/2005/8/layout/list1"/>
    <dgm:cxn modelId="{C1F654A4-0A07-4B89-B72A-CB319FEBF8E7}" type="presParOf" srcId="{E42B14FC-1535-4120-8A81-77B8680EE502}" destId="{4E6A10CB-C157-4439-A5B1-544750468673}" srcOrd="1" destOrd="0" presId="urn:microsoft.com/office/officeart/2005/8/layout/list1"/>
    <dgm:cxn modelId="{6AC9A62E-F19E-4E29-8023-AC4EA3FCC6BE}" type="presParOf" srcId="{1FECBD91-1B87-4892-98FC-AE647DEA9E9B}" destId="{0899D23B-FE7A-4AA2-84AD-122E49EA62DE}" srcOrd="9" destOrd="0" presId="urn:microsoft.com/office/officeart/2005/8/layout/list1"/>
    <dgm:cxn modelId="{65A7FC05-4B92-4C21-8143-586288016697}" type="presParOf" srcId="{1FECBD91-1B87-4892-98FC-AE647DEA9E9B}" destId="{7F7D019E-0300-4789-92F2-EEA06797B8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A81C9-9B7B-4B01-B1F5-D3D489816D94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E206A764-84E1-4FCF-BA1D-926868C6806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dirty="0"/>
        </a:p>
      </dgm:t>
    </dgm:pt>
    <dgm:pt modelId="{B44C8CA5-EBB3-43CA-AE75-9D75E76617BE}" type="parTrans" cxnId="{F7CD70DE-A1B2-4DF5-8C7F-92DB0210B597}">
      <dgm:prSet/>
      <dgm:spPr/>
      <dgm:t>
        <a:bodyPr/>
        <a:lstStyle/>
        <a:p>
          <a:endParaRPr lang="ru-RU"/>
        </a:p>
      </dgm:t>
    </dgm:pt>
    <dgm:pt modelId="{2D67A45A-568E-4849-903F-6D1DF5B11CDA}" type="sibTrans" cxnId="{F7CD70DE-A1B2-4DF5-8C7F-92DB0210B597}">
      <dgm:prSet/>
      <dgm:spPr/>
      <dgm:t>
        <a:bodyPr/>
        <a:lstStyle/>
        <a:p>
          <a:endParaRPr lang="ru-RU"/>
        </a:p>
      </dgm:t>
    </dgm:pt>
    <dgm:pt modelId="{E4D03FFC-3178-4A38-A8F7-1CDCA949958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dirty="0"/>
        </a:p>
      </dgm:t>
    </dgm:pt>
    <dgm:pt modelId="{38A87DF8-53C7-4C09-AD60-607093D85B90}" type="parTrans" cxnId="{B0D542D1-FAA1-49B0-BBC0-2BC93EC3990E}">
      <dgm:prSet/>
      <dgm:spPr/>
      <dgm:t>
        <a:bodyPr/>
        <a:lstStyle/>
        <a:p>
          <a:endParaRPr lang="ru-RU"/>
        </a:p>
      </dgm:t>
    </dgm:pt>
    <dgm:pt modelId="{6C07D919-42F7-4472-AD19-1E7AD0FDC162}" type="sibTrans" cxnId="{B0D542D1-FAA1-49B0-BBC0-2BC93EC3990E}">
      <dgm:prSet/>
      <dgm:spPr/>
      <dgm:t>
        <a:bodyPr/>
        <a:lstStyle/>
        <a:p>
          <a:endParaRPr lang="ru-RU"/>
        </a:p>
      </dgm:t>
    </dgm:pt>
    <dgm:pt modelId="{B96DBF4C-8B9B-4EEE-91D0-8B08DFA97F4C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dirty="0"/>
        </a:p>
      </dgm:t>
    </dgm:pt>
    <dgm:pt modelId="{2F3126AE-DABA-4CCA-8D5A-C58A6AB4E5FC}" type="parTrans" cxnId="{1E6536D6-1C83-4B44-9F75-D6E605905CC4}">
      <dgm:prSet/>
      <dgm:spPr/>
      <dgm:t>
        <a:bodyPr/>
        <a:lstStyle/>
        <a:p>
          <a:endParaRPr lang="ru-RU"/>
        </a:p>
      </dgm:t>
    </dgm:pt>
    <dgm:pt modelId="{67A0C9A8-AFFD-43F2-9BE3-283FDD201730}" type="sibTrans" cxnId="{1E6536D6-1C83-4B44-9F75-D6E605905CC4}">
      <dgm:prSet/>
      <dgm:spPr/>
      <dgm:t>
        <a:bodyPr/>
        <a:lstStyle/>
        <a:p>
          <a:endParaRPr lang="ru-RU"/>
        </a:p>
      </dgm:t>
    </dgm:pt>
    <dgm:pt modelId="{459D442C-1CD1-46AD-81C9-5C491697E4FF}">
      <dgm:prSet/>
      <dgm:spPr/>
      <dgm:t>
        <a:bodyPr/>
        <a:lstStyle/>
        <a:p>
          <a:endParaRPr lang="ru-RU"/>
        </a:p>
      </dgm:t>
    </dgm:pt>
    <dgm:pt modelId="{5D16B2FE-38D4-4EB4-BCBD-8A3F3749CFDF}" type="parTrans" cxnId="{CB04D73B-F8A8-448D-80ED-5F005B25E5BE}">
      <dgm:prSet/>
      <dgm:spPr/>
      <dgm:t>
        <a:bodyPr/>
        <a:lstStyle/>
        <a:p>
          <a:endParaRPr lang="ru-RU"/>
        </a:p>
      </dgm:t>
    </dgm:pt>
    <dgm:pt modelId="{755AEC2D-091A-42EB-8A8E-ED4DA5DDC21C}" type="sibTrans" cxnId="{CB04D73B-F8A8-448D-80ED-5F005B25E5BE}">
      <dgm:prSet/>
      <dgm:spPr/>
      <dgm:t>
        <a:bodyPr/>
        <a:lstStyle/>
        <a:p>
          <a:endParaRPr lang="ru-RU"/>
        </a:p>
      </dgm:t>
    </dgm:pt>
    <dgm:pt modelId="{84821753-37C5-48EC-8DD8-B5A047A5A5BD}" type="pres">
      <dgm:prSet presAssocID="{78FA81C9-9B7B-4B01-B1F5-D3D489816D9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8A972B-019D-47EC-B323-3E73DB7F0515}" type="pres">
      <dgm:prSet presAssocID="{E206A764-84E1-4FCF-BA1D-926868C6806B}" presName="gear1" presStyleLbl="node1" presStyleIdx="0" presStyleCnt="3" custScaleX="123347" custScaleY="105255" custLinFactNeighborX="13486" custLinFactNeighborY="-185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9EBD9-E9C3-45D6-8980-34734BCD0D4D}" type="pres">
      <dgm:prSet presAssocID="{E206A764-84E1-4FCF-BA1D-926868C6806B}" presName="gear1srcNode" presStyleLbl="node1" presStyleIdx="0" presStyleCnt="3"/>
      <dgm:spPr/>
      <dgm:t>
        <a:bodyPr/>
        <a:lstStyle/>
        <a:p>
          <a:endParaRPr lang="ru-RU"/>
        </a:p>
      </dgm:t>
    </dgm:pt>
    <dgm:pt modelId="{A22792CF-B402-4DF2-9930-AE596CB61AD0}" type="pres">
      <dgm:prSet presAssocID="{E206A764-84E1-4FCF-BA1D-926868C6806B}" presName="gear1dstNode" presStyleLbl="node1" presStyleIdx="0" presStyleCnt="3"/>
      <dgm:spPr/>
      <dgm:t>
        <a:bodyPr/>
        <a:lstStyle/>
        <a:p>
          <a:endParaRPr lang="ru-RU"/>
        </a:p>
      </dgm:t>
    </dgm:pt>
    <dgm:pt modelId="{92B0DDA9-90E1-407C-BC55-1C92EF102E68}" type="pres">
      <dgm:prSet presAssocID="{E4D03FFC-3178-4A38-A8F7-1CDCA949958B}" presName="gear2" presStyleLbl="node1" presStyleIdx="1" presStyleCnt="3" custScaleX="120486" custScaleY="111693" custLinFactNeighborX="-40427" custLinFactNeighborY="433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C9512-0A16-4E78-96EA-CED6740A86F7}" type="pres">
      <dgm:prSet presAssocID="{E4D03FFC-3178-4A38-A8F7-1CDCA949958B}" presName="gear2srcNode" presStyleLbl="node1" presStyleIdx="1" presStyleCnt="3"/>
      <dgm:spPr/>
      <dgm:t>
        <a:bodyPr/>
        <a:lstStyle/>
        <a:p>
          <a:endParaRPr lang="ru-RU"/>
        </a:p>
      </dgm:t>
    </dgm:pt>
    <dgm:pt modelId="{8E3A9E58-709E-4399-A554-A6C1B5E33929}" type="pres">
      <dgm:prSet presAssocID="{E4D03FFC-3178-4A38-A8F7-1CDCA949958B}" presName="gear2dstNode" presStyleLbl="node1" presStyleIdx="1" presStyleCnt="3"/>
      <dgm:spPr/>
      <dgm:t>
        <a:bodyPr/>
        <a:lstStyle/>
        <a:p>
          <a:endParaRPr lang="ru-RU"/>
        </a:p>
      </dgm:t>
    </dgm:pt>
    <dgm:pt modelId="{7516940E-F151-45A6-B294-0978CB93718D}" type="pres">
      <dgm:prSet presAssocID="{B96DBF4C-8B9B-4EEE-91D0-8B08DFA97F4C}" presName="gear3" presStyleLbl="node1" presStyleIdx="2" presStyleCnt="3" custLinFactNeighborX="-33034" custLinFactNeighborY="12543"/>
      <dgm:spPr/>
      <dgm:t>
        <a:bodyPr/>
        <a:lstStyle/>
        <a:p>
          <a:endParaRPr lang="ru-RU"/>
        </a:p>
      </dgm:t>
    </dgm:pt>
    <dgm:pt modelId="{E718B0B6-5DEC-443C-B0ED-2B7E6E14713D}" type="pres">
      <dgm:prSet presAssocID="{B96DBF4C-8B9B-4EEE-91D0-8B08DFA97F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3CD8-24DD-457A-9244-FC17336C6417}" type="pres">
      <dgm:prSet presAssocID="{B96DBF4C-8B9B-4EEE-91D0-8B08DFA97F4C}" presName="gear3srcNode" presStyleLbl="node1" presStyleIdx="2" presStyleCnt="3"/>
      <dgm:spPr/>
      <dgm:t>
        <a:bodyPr/>
        <a:lstStyle/>
        <a:p>
          <a:endParaRPr lang="ru-RU"/>
        </a:p>
      </dgm:t>
    </dgm:pt>
    <dgm:pt modelId="{56744D96-6FF4-4B2C-A1DE-FEB2D093344B}" type="pres">
      <dgm:prSet presAssocID="{B96DBF4C-8B9B-4EEE-91D0-8B08DFA97F4C}" presName="gear3dstNode" presStyleLbl="node1" presStyleIdx="2" presStyleCnt="3"/>
      <dgm:spPr/>
      <dgm:t>
        <a:bodyPr/>
        <a:lstStyle/>
        <a:p>
          <a:endParaRPr lang="ru-RU"/>
        </a:p>
      </dgm:t>
    </dgm:pt>
    <dgm:pt modelId="{D6615C11-53E3-4C1B-8B51-D0C4C38D9460}" type="pres">
      <dgm:prSet presAssocID="{2D67A45A-568E-4849-903F-6D1DF5B11CDA}" presName="connector1" presStyleLbl="sibTrans2D1" presStyleIdx="0" presStyleCnt="3" custLinFactNeighborX="20679" custLinFactNeighborY="-12355"/>
      <dgm:spPr/>
      <dgm:t>
        <a:bodyPr/>
        <a:lstStyle/>
        <a:p>
          <a:endParaRPr lang="ru-RU"/>
        </a:p>
      </dgm:t>
    </dgm:pt>
    <dgm:pt modelId="{6D13098F-6F6E-4DAA-9029-DBE9DEC462CA}" type="pres">
      <dgm:prSet presAssocID="{6C07D919-42F7-4472-AD19-1E7AD0FDC162}" presName="connector2" presStyleLbl="sibTrans2D1" presStyleIdx="1" presStyleCnt="3" custLinFactNeighborX="-33786" custLinFactNeighborY="28096"/>
      <dgm:spPr/>
      <dgm:t>
        <a:bodyPr/>
        <a:lstStyle/>
        <a:p>
          <a:endParaRPr lang="ru-RU"/>
        </a:p>
      </dgm:t>
    </dgm:pt>
    <dgm:pt modelId="{7E599599-135B-4EEE-AC12-5275FB429DFC}" type="pres">
      <dgm:prSet presAssocID="{67A0C9A8-AFFD-43F2-9BE3-283FDD201730}" presName="connector3" presStyleLbl="sibTrans2D1" presStyleIdx="2" presStyleCnt="3" custAng="524333" custLinFactNeighborX="-29156" custLinFactNeighborY="15955"/>
      <dgm:spPr/>
      <dgm:t>
        <a:bodyPr/>
        <a:lstStyle/>
        <a:p>
          <a:endParaRPr lang="ru-RU"/>
        </a:p>
      </dgm:t>
    </dgm:pt>
  </dgm:ptLst>
  <dgm:cxnLst>
    <dgm:cxn modelId="{D259D31A-A6BC-408F-9468-78AC27A9879E}" type="presOf" srcId="{B96DBF4C-8B9B-4EEE-91D0-8B08DFA97F4C}" destId="{56744D96-6FF4-4B2C-A1DE-FEB2D093344B}" srcOrd="3" destOrd="0" presId="urn:microsoft.com/office/officeart/2005/8/layout/gear1"/>
    <dgm:cxn modelId="{F7CD70DE-A1B2-4DF5-8C7F-92DB0210B597}" srcId="{78FA81C9-9B7B-4B01-B1F5-D3D489816D94}" destId="{E206A764-84E1-4FCF-BA1D-926868C6806B}" srcOrd="0" destOrd="0" parTransId="{B44C8CA5-EBB3-43CA-AE75-9D75E76617BE}" sibTransId="{2D67A45A-568E-4849-903F-6D1DF5B11CDA}"/>
    <dgm:cxn modelId="{2C5EC2F2-8F40-4F3F-881F-9FD8F5D01233}" type="presOf" srcId="{78FA81C9-9B7B-4B01-B1F5-D3D489816D94}" destId="{84821753-37C5-48EC-8DD8-B5A047A5A5BD}" srcOrd="0" destOrd="0" presId="urn:microsoft.com/office/officeart/2005/8/layout/gear1"/>
    <dgm:cxn modelId="{FA449715-D748-4438-857C-B14493ED41DB}" type="presOf" srcId="{B96DBF4C-8B9B-4EEE-91D0-8B08DFA97F4C}" destId="{E718B0B6-5DEC-443C-B0ED-2B7E6E14713D}" srcOrd="1" destOrd="0" presId="urn:microsoft.com/office/officeart/2005/8/layout/gear1"/>
    <dgm:cxn modelId="{1E6536D6-1C83-4B44-9F75-D6E605905CC4}" srcId="{78FA81C9-9B7B-4B01-B1F5-D3D489816D94}" destId="{B96DBF4C-8B9B-4EEE-91D0-8B08DFA97F4C}" srcOrd="2" destOrd="0" parTransId="{2F3126AE-DABA-4CCA-8D5A-C58A6AB4E5FC}" sibTransId="{67A0C9A8-AFFD-43F2-9BE3-283FDD201730}"/>
    <dgm:cxn modelId="{A2063338-C70D-49A2-86E9-A6E7A7165807}" type="presOf" srcId="{E206A764-84E1-4FCF-BA1D-926868C6806B}" destId="{A22792CF-B402-4DF2-9930-AE596CB61AD0}" srcOrd="2" destOrd="0" presId="urn:microsoft.com/office/officeart/2005/8/layout/gear1"/>
    <dgm:cxn modelId="{97572BE6-6C34-415A-87F6-7ED232053D7B}" type="presOf" srcId="{E206A764-84E1-4FCF-BA1D-926868C6806B}" destId="{C0C9EBD9-E9C3-45D6-8980-34734BCD0D4D}" srcOrd="1" destOrd="0" presId="urn:microsoft.com/office/officeart/2005/8/layout/gear1"/>
    <dgm:cxn modelId="{94932351-AC2E-4BB4-B25E-F5CC619EB282}" type="presOf" srcId="{B96DBF4C-8B9B-4EEE-91D0-8B08DFA97F4C}" destId="{83923CD8-24DD-457A-9244-FC17336C6417}" srcOrd="2" destOrd="0" presId="urn:microsoft.com/office/officeart/2005/8/layout/gear1"/>
    <dgm:cxn modelId="{5FA94570-B5A5-4E7A-A402-0E536445D4A3}" type="presOf" srcId="{6C07D919-42F7-4472-AD19-1E7AD0FDC162}" destId="{6D13098F-6F6E-4DAA-9029-DBE9DEC462CA}" srcOrd="0" destOrd="0" presId="urn:microsoft.com/office/officeart/2005/8/layout/gear1"/>
    <dgm:cxn modelId="{52E5FE8C-9E76-487A-9B18-AFE53B9707EE}" type="presOf" srcId="{E4D03FFC-3178-4A38-A8F7-1CDCA949958B}" destId="{74EC9512-0A16-4E78-96EA-CED6740A86F7}" srcOrd="1" destOrd="0" presId="urn:microsoft.com/office/officeart/2005/8/layout/gear1"/>
    <dgm:cxn modelId="{591798DE-74AA-4DA5-BA18-E5F072E3DB37}" type="presOf" srcId="{E4D03FFC-3178-4A38-A8F7-1CDCA949958B}" destId="{8E3A9E58-709E-4399-A554-A6C1B5E33929}" srcOrd="2" destOrd="0" presId="urn:microsoft.com/office/officeart/2005/8/layout/gear1"/>
    <dgm:cxn modelId="{0879D0C9-53F2-4103-A419-ABFB7A7C5390}" type="presOf" srcId="{67A0C9A8-AFFD-43F2-9BE3-283FDD201730}" destId="{7E599599-135B-4EEE-AC12-5275FB429DFC}" srcOrd="0" destOrd="0" presId="urn:microsoft.com/office/officeart/2005/8/layout/gear1"/>
    <dgm:cxn modelId="{9E501929-A00D-4001-B73A-361EA6CA0691}" type="presOf" srcId="{E206A764-84E1-4FCF-BA1D-926868C6806B}" destId="{C38A972B-019D-47EC-B323-3E73DB7F0515}" srcOrd="0" destOrd="0" presId="urn:microsoft.com/office/officeart/2005/8/layout/gear1"/>
    <dgm:cxn modelId="{B0D542D1-FAA1-49B0-BBC0-2BC93EC3990E}" srcId="{78FA81C9-9B7B-4B01-B1F5-D3D489816D94}" destId="{E4D03FFC-3178-4A38-A8F7-1CDCA949958B}" srcOrd="1" destOrd="0" parTransId="{38A87DF8-53C7-4C09-AD60-607093D85B90}" sibTransId="{6C07D919-42F7-4472-AD19-1E7AD0FDC162}"/>
    <dgm:cxn modelId="{4D8501A7-8F4C-44AE-B427-F8DDC5753068}" type="presOf" srcId="{E4D03FFC-3178-4A38-A8F7-1CDCA949958B}" destId="{92B0DDA9-90E1-407C-BC55-1C92EF102E68}" srcOrd="0" destOrd="0" presId="urn:microsoft.com/office/officeart/2005/8/layout/gear1"/>
    <dgm:cxn modelId="{DE1D4A28-CFBB-4BC1-AB2D-BE435D4D6C8D}" type="presOf" srcId="{2D67A45A-568E-4849-903F-6D1DF5B11CDA}" destId="{D6615C11-53E3-4C1B-8B51-D0C4C38D9460}" srcOrd="0" destOrd="0" presId="urn:microsoft.com/office/officeart/2005/8/layout/gear1"/>
    <dgm:cxn modelId="{792B1CA2-EF55-465A-B218-6DF90B477DF2}" type="presOf" srcId="{B96DBF4C-8B9B-4EEE-91D0-8B08DFA97F4C}" destId="{7516940E-F151-45A6-B294-0978CB93718D}" srcOrd="0" destOrd="0" presId="urn:microsoft.com/office/officeart/2005/8/layout/gear1"/>
    <dgm:cxn modelId="{CB04D73B-F8A8-448D-80ED-5F005B25E5BE}" srcId="{78FA81C9-9B7B-4B01-B1F5-D3D489816D94}" destId="{459D442C-1CD1-46AD-81C9-5C491697E4FF}" srcOrd="3" destOrd="0" parTransId="{5D16B2FE-38D4-4EB4-BCBD-8A3F3749CFDF}" sibTransId="{755AEC2D-091A-42EB-8A8E-ED4DA5DDC21C}"/>
    <dgm:cxn modelId="{D6EEF8F2-C012-4C79-8986-8EF2C4B5C40F}" type="presParOf" srcId="{84821753-37C5-48EC-8DD8-B5A047A5A5BD}" destId="{C38A972B-019D-47EC-B323-3E73DB7F0515}" srcOrd="0" destOrd="0" presId="urn:microsoft.com/office/officeart/2005/8/layout/gear1"/>
    <dgm:cxn modelId="{C2BFEAB2-3EA8-4BD7-B4E9-B4AC42D924DA}" type="presParOf" srcId="{84821753-37C5-48EC-8DD8-B5A047A5A5BD}" destId="{C0C9EBD9-E9C3-45D6-8980-34734BCD0D4D}" srcOrd="1" destOrd="0" presId="urn:microsoft.com/office/officeart/2005/8/layout/gear1"/>
    <dgm:cxn modelId="{C46DE5E3-6F2C-4221-9604-5BB4D78D5F6B}" type="presParOf" srcId="{84821753-37C5-48EC-8DD8-B5A047A5A5BD}" destId="{A22792CF-B402-4DF2-9930-AE596CB61AD0}" srcOrd="2" destOrd="0" presId="urn:microsoft.com/office/officeart/2005/8/layout/gear1"/>
    <dgm:cxn modelId="{C50D4047-08CC-4221-A6B2-046BD99B5E03}" type="presParOf" srcId="{84821753-37C5-48EC-8DD8-B5A047A5A5BD}" destId="{92B0DDA9-90E1-407C-BC55-1C92EF102E68}" srcOrd="3" destOrd="0" presId="urn:microsoft.com/office/officeart/2005/8/layout/gear1"/>
    <dgm:cxn modelId="{09B82761-2276-4DB1-98B9-A79C66B6E5AB}" type="presParOf" srcId="{84821753-37C5-48EC-8DD8-B5A047A5A5BD}" destId="{74EC9512-0A16-4E78-96EA-CED6740A86F7}" srcOrd="4" destOrd="0" presId="urn:microsoft.com/office/officeart/2005/8/layout/gear1"/>
    <dgm:cxn modelId="{4F1FFAC7-ED7F-445F-AC31-A24A347CBFC1}" type="presParOf" srcId="{84821753-37C5-48EC-8DD8-B5A047A5A5BD}" destId="{8E3A9E58-709E-4399-A554-A6C1B5E33929}" srcOrd="5" destOrd="0" presId="urn:microsoft.com/office/officeart/2005/8/layout/gear1"/>
    <dgm:cxn modelId="{681EB343-8D13-449B-BFF1-D21A93590D28}" type="presParOf" srcId="{84821753-37C5-48EC-8DD8-B5A047A5A5BD}" destId="{7516940E-F151-45A6-B294-0978CB93718D}" srcOrd="6" destOrd="0" presId="urn:microsoft.com/office/officeart/2005/8/layout/gear1"/>
    <dgm:cxn modelId="{F9E6D802-EB67-4A0A-B54A-467A516DD368}" type="presParOf" srcId="{84821753-37C5-48EC-8DD8-B5A047A5A5BD}" destId="{E718B0B6-5DEC-443C-B0ED-2B7E6E14713D}" srcOrd="7" destOrd="0" presId="urn:microsoft.com/office/officeart/2005/8/layout/gear1"/>
    <dgm:cxn modelId="{364F3977-038C-48A8-AD1D-D0F38C65A383}" type="presParOf" srcId="{84821753-37C5-48EC-8DD8-B5A047A5A5BD}" destId="{83923CD8-24DD-457A-9244-FC17336C6417}" srcOrd="8" destOrd="0" presId="urn:microsoft.com/office/officeart/2005/8/layout/gear1"/>
    <dgm:cxn modelId="{8180C990-641B-4271-AB38-65D72754199A}" type="presParOf" srcId="{84821753-37C5-48EC-8DD8-B5A047A5A5BD}" destId="{56744D96-6FF4-4B2C-A1DE-FEB2D093344B}" srcOrd="9" destOrd="0" presId="urn:microsoft.com/office/officeart/2005/8/layout/gear1"/>
    <dgm:cxn modelId="{8896D723-C40B-47A5-9F63-B69271968C74}" type="presParOf" srcId="{84821753-37C5-48EC-8DD8-B5A047A5A5BD}" destId="{D6615C11-53E3-4C1B-8B51-D0C4C38D9460}" srcOrd="10" destOrd="0" presId="urn:microsoft.com/office/officeart/2005/8/layout/gear1"/>
    <dgm:cxn modelId="{AF33B144-B36C-41A0-8C54-83783EA0FC3E}" type="presParOf" srcId="{84821753-37C5-48EC-8DD8-B5A047A5A5BD}" destId="{6D13098F-6F6E-4DAA-9029-DBE9DEC462CA}" srcOrd="11" destOrd="0" presId="urn:microsoft.com/office/officeart/2005/8/layout/gear1"/>
    <dgm:cxn modelId="{B57E4D12-A282-4545-A642-6A2DE0955D58}" type="presParOf" srcId="{84821753-37C5-48EC-8DD8-B5A047A5A5BD}" destId="{7E599599-135B-4EEE-AC12-5275FB429DF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34F10-F009-4DCC-97D7-0C725F30333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BAEE44F-AB17-4580-AF8C-A04356CA3FC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380F23-3744-4C62-95F5-882D78FE20C0}" type="parTrans" cxnId="{3625A73D-3E59-416A-92C8-F1138866ABC9}">
      <dgm:prSet/>
      <dgm:spPr/>
      <dgm:t>
        <a:bodyPr/>
        <a:lstStyle/>
        <a:p>
          <a:endParaRPr lang="ru-RU"/>
        </a:p>
      </dgm:t>
    </dgm:pt>
    <dgm:pt modelId="{8FB85EAF-F1E1-47A0-9EEA-DAF66D98453F}" type="sibTrans" cxnId="{3625A73D-3E59-416A-92C8-F1138866ABC9}">
      <dgm:prSet/>
      <dgm:spPr/>
      <dgm:t>
        <a:bodyPr/>
        <a:lstStyle/>
        <a:p>
          <a:endParaRPr lang="ru-RU"/>
        </a:p>
      </dgm:t>
    </dgm:pt>
    <dgm:pt modelId="{ADAA504F-97FD-45EE-B212-4DFF3A8118DB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dirty="0" smtClean="0">
              <a:latin typeface="Times New Roman"/>
            </a:rPr>
            <a:t>. </a:t>
          </a:r>
        </a:p>
      </dgm:t>
    </dgm:pt>
    <dgm:pt modelId="{7873C5BF-DAF3-4495-B0CB-A62F1E4BF123}" type="parTrans" cxnId="{1CCB2964-DDE4-4A81-A8EA-BD2092CEB7FB}">
      <dgm:prSet/>
      <dgm:spPr/>
      <dgm:t>
        <a:bodyPr/>
        <a:lstStyle/>
        <a:p>
          <a:endParaRPr lang="ru-RU"/>
        </a:p>
      </dgm:t>
    </dgm:pt>
    <dgm:pt modelId="{C77B4EB2-32F6-4621-9634-78E39F6B31A1}" type="sibTrans" cxnId="{1CCB2964-DDE4-4A81-A8EA-BD2092CEB7FB}">
      <dgm:prSet/>
      <dgm:spPr/>
      <dgm:t>
        <a:bodyPr/>
        <a:lstStyle/>
        <a:p>
          <a:endParaRPr lang="ru-RU"/>
        </a:p>
      </dgm:t>
    </dgm:pt>
    <dgm:pt modelId="{349E2FB8-C3D6-4FCD-9C5C-B8338A3D4070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gm:t>
    </dgm:pt>
    <dgm:pt modelId="{7A240CE1-0AC7-4D21-ABB5-56C6C4848BBB}" type="parTrans" cxnId="{4BE82DF1-218A-40F1-8A29-CF63445BE717}">
      <dgm:prSet/>
      <dgm:spPr/>
      <dgm:t>
        <a:bodyPr/>
        <a:lstStyle/>
        <a:p>
          <a:endParaRPr lang="ru-RU"/>
        </a:p>
      </dgm:t>
    </dgm:pt>
    <dgm:pt modelId="{36798D2B-E435-4DE5-82AA-A3861C554588}" type="sibTrans" cxnId="{4BE82DF1-218A-40F1-8A29-CF63445BE717}">
      <dgm:prSet/>
      <dgm:spPr/>
      <dgm:t>
        <a:bodyPr/>
        <a:lstStyle/>
        <a:p>
          <a:endParaRPr lang="ru-RU"/>
        </a:p>
      </dgm:t>
    </dgm:pt>
    <dgm:pt modelId="{F5B9B7EA-480D-4B10-82B0-21933858FF3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D6CCF6F-9EC7-4C3D-848C-470A615F5630}" type="parTrans" cxnId="{5A63E560-1A59-409A-AB76-2D2096CD7092}">
      <dgm:prSet/>
      <dgm:spPr/>
      <dgm:t>
        <a:bodyPr/>
        <a:lstStyle/>
        <a:p>
          <a:endParaRPr lang="ru-RU"/>
        </a:p>
      </dgm:t>
    </dgm:pt>
    <dgm:pt modelId="{690A25D6-13F2-4A4F-A9EE-5208C1393E30}" type="sibTrans" cxnId="{5A63E560-1A59-409A-AB76-2D2096CD7092}">
      <dgm:prSet/>
      <dgm:spPr/>
      <dgm:t>
        <a:bodyPr/>
        <a:lstStyle/>
        <a:p>
          <a:endParaRPr lang="ru-RU"/>
        </a:p>
      </dgm:t>
    </dgm:pt>
    <dgm:pt modelId="{F4A49AEB-4D20-4FB0-8965-786DBD48BC38}" type="pres">
      <dgm:prSet presAssocID="{58634F10-F009-4DCC-97D7-0C725F3033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2797AE-8D4D-4EEE-8BDF-1B15F84A3302}" type="pres">
      <dgm:prSet presAssocID="{58634F10-F009-4DCC-97D7-0C725F30333D}" presName="Name1" presStyleCnt="0"/>
      <dgm:spPr/>
    </dgm:pt>
    <dgm:pt modelId="{677E47E1-4C0C-4605-9564-95AB7AA36634}" type="pres">
      <dgm:prSet presAssocID="{58634F10-F009-4DCC-97D7-0C725F30333D}" presName="cycle" presStyleCnt="0"/>
      <dgm:spPr/>
    </dgm:pt>
    <dgm:pt modelId="{DF35093A-CFAF-4FDF-89F3-6D5F78CFA010}" type="pres">
      <dgm:prSet presAssocID="{58634F10-F009-4DCC-97D7-0C725F30333D}" presName="srcNode" presStyleLbl="node1" presStyleIdx="0" presStyleCnt="4"/>
      <dgm:spPr/>
    </dgm:pt>
    <dgm:pt modelId="{C770085D-A6CD-4FEC-87A2-94129A578D7E}" type="pres">
      <dgm:prSet presAssocID="{58634F10-F009-4DCC-97D7-0C725F30333D}" presName="conn" presStyleLbl="parChTrans1D2" presStyleIdx="0" presStyleCnt="1"/>
      <dgm:spPr/>
      <dgm:t>
        <a:bodyPr/>
        <a:lstStyle/>
        <a:p>
          <a:endParaRPr lang="ru-RU"/>
        </a:p>
      </dgm:t>
    </dgm:pt>
    <dgm:pt modelId="{1A7E73B7-827C-40B0-897C-FA9F08FA1226}" type="pres">
      <dgm:prSet presAssocID="{58634F10-F009-4DCC-97D7-0C725F30333D}" presName="extraNode" presStyleLbl="node1" presStyleIdx="0" presStyleCnt="4"/>
      <dgm:spPr/>
    </dgm:pt>
    <dgm:pt modelId="{689FA998-C1D3-4033-A45C-D230F2C83B35}" type="pres">
      <dgm:prSet presAssocID="{58634F10-F009-4DCC-97D7-0C725F30333D}" presName="dstNode" presStyleLbl="node1" presStyleIdx="0" presStyleCnt="4"/>
      <dgm:spPr/>
    </dgm:pt>
    <dgm:pt modelId="{09D3C8A3-21E5-4193-9917-30F2AE33C8EB}" type="pres">
      <dgm:prSet presAssocID="{0BAEE44F-AB17-4580-AF8C-A04356CA3FC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D6B58-8CEB-46EC-8866-C490ABEC88F0}" type="pres">
      <dgm:prSet presAssocID="{0BAEE44F-AB17-4580-AF8C-A04356CA3FC9}" presName="accent_1" presStyleCnt="0"/>
      <dgm:spPr/>
    </dgm:pt>
    <dgm:pt modelId="{DE62D250-1B6F-4F7D-8309-B70CDB434176}" type="pres">
      <dgm:prSet presAssocID="{0BAEE44F-AB17-4580-AF8C-A04356CA3FC9}" presName="accentRepeatNode" presStyleLbl="solidFgAcc1" presStyleIdx="0" presStyleCnt="4"/>
      <dgm:spPr/>
    </dgm:pt>
    <dgm:pt modelId="{AA4D08E4-4204-4079-9639-755FA10EE9F4}" type="pres">
      <dgm:prSet presAssocID="{ADAA504F-97FD-45EE-B212-4DFF3A8118D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AB2C9-486F-445C-9195-3300DD2EDEA2}" type="pres">
      <dgm:prSet presAssocID="{ADAA504F-97FD-45EE-B212-4DFF3A8118DB}" presName="accent_2" presStyleCnt="0"/>
      <dgm:spPr/>
    </dgm:pt>
    <dgm:pt modelId="{F34F34B8-7E4D-4639-85D8-D716BA7E5B0F}" type="pres">
      <dgm:prSet presAssocID="{ADAA504F-97FD-45EE-B212-4DFF3A8118DB}" presName="accentRepeatNode" presStyleLbl="solidFgAcc1" presStyleIdx="1" presStyleCnt="4"/>
      <dgm:spPr/>
    </dgm:pt>
    <dgm:pt modelId="{735D5B9F-48C8-4506-9BDF-7A286311002A}" type="pres">
      <dgm:prSet presAssocID="{349E2FB8-C3D6-4FCD-9C5C-B8338A3D4070}" presName="text_3" presStyleLbl="node1" presStyleIdx="2" presStyleCnt="4" custScaleX="99824" custScaleY="146614" custLinFactNeighborX="86" custLinFactNeighborY="-12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9EB49-1A2E-4D05-8013-674624CAB6B8}" type="pres">
      <dgm:prSet presAssocID="{349E2FB8-C3D6-4FCD-9C5C-B8338A3D4070}" presName="accent_3" presStyleCnt="0"/>
      <dgm:spPr/>
    </dgm:pt>
    <dgm:pt modelId="{C7750A2C-51A9-4FC6-A0FB-553BD2A4662D}" type="pres">
      <dgm:prSet presAssocID="{349E2FB8-C3D6-4FCD-9C5C-B8338A3D4070}" presName="accentRepeatNode" presStyleLbl="solidFgAcc1" presStyleIdx="2" presStyleCnt="4"/>
      <dgm:spPr/>
    </dgm:pt>
    <dgm:pt modelId="{642EC470-A0B6-4176-A99E-10CD2F85324D}" type="pres">
      <dgm:prSet presAssocID="{F5B9B7EA-480D-4B10-82B0-21933858FF34}" presName="text_4" presStyleLbl="node1" presStyleIdx="3" presStyleCnt="4" custScaleX="101926" custScaleY="141051" custLinFactNeighborX="-37" custLinFactNeighborY="1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8EFB-8F7A-454F-8E09-B18B5AC6CA1C}" type="pres">
      <dgm:prSet presAssocID="{F5B9B7EA-480D-4B10-82B0-21933858FF34}" presName="accent_4" presStyleCnt="0"/>
      <dgm:spPr/>
    </dgm:pt>
    <dgm:pt modelId="{0EB9351B-DEA7-4253-BE7E-C1508237185E}" type="pres">
      <dgm:prSet presAssocID="{F5B9B7EA-480D-4B10-82B0-21933858FF34}" presName="accentRepeatNode" presStyleLbl="solidFgAcc1" presStyleIdx="3" presStyleCnt="4" custLinFactNeighborX="-4941" custLinFactNeighborY="2610"/>
      <dgm:spPr/>
    </dgm:pt>
  </dgm:ptLst>
  <dgm:cxnLst>
    <dgm:cxn modelId="{BF4F93DA-E668-4B8D-BCD4-B924FAF38974}" type="presOf" srcId="{ADAA504F-97FD-45EE-B212-4DFF3A8118DB}" destId="{AA4D08E4-4204-4079-9639-755FA10EE9F4}" srcOrd="0" destOrd="0" presId="urn:microsoft.com/office/officeart/2008/layout/VerticalCurvedList"/>
    <dgm:cxn modelId="{E5A2C5CC-DDC0-439F-9733-CD68BACFD67B}" type="presOf" srcId="{349E2FB8-C3D6-4FCD-9C5C-B8338A3D4070}" destId="{735D5B9F-48C8-4506-9BDF-7A286311002A}" srcOrd="0" destOrd="0" presId="urn:microsoft.com/office/officeart/2008/layout/VerticalCurvedList"/>
    <dgm:cxn modelId="{3625A73D-3E59-416A-92C8-F1138866ABC9}" srcId="{58634F10-F009-4DCC-97D7-0C725F30333D}" destId="{0BAEE44F-AB17-4580-AF8C-A04356CA3FC9}" srcOrd="0" destOrd="0" parTransId="{6A380F23-3744-4C62-95F5-882D78FE20C0}" sibTransId="{8FB85EAF-F1E1-47A0-9EEA-DAF66D98453F}"/>
    <dgm:cxn modelId="{5A63E560-1A59-409A-AB76-2D2096CD7092}" srcId="{58634F10-F009-4DCC-97D7-0C725F30333D}" destId="{F5B9B7EA-480D-4B10-82B0-21933858FF34}" srcOrd="3" destOrd="0" parTransId="{4D6CCF6F-9EC7-4C3D-848C-470A615F5630}" sibTransId="{690A25D6-13F2-4A4F-A9EE-5208C1393E30}"/>
    <dgm:cxn modelId="{1CCB2964-DDE4-4A81-A8EA-BD2092CEB7FB}" srcId="{58634F10-F009-4DCC-97D7-0C725F30333D}" destId="{ADAA504F-97FD-45EE-B212-4DFF3A8118DB}" srcOrd="1" destOrd="0" parTransId="{7873C5BF-DAF3-4495-B0CB-A62F1E4BF123}" sibTransId="{C77B4EB2-32F6-4621-9634-78E39F6B31A1}"/>
    <dgm:cxn modelId="{4BE82DF1-218A-40F1-8A29-CF63445BE717}" srcId="{58634F10-F009-4DCC-97D7-0C725F30333D}" destId="{349E2FB8-C3D6-4FCD-9C5C-B8338A3D4070}" srcOrd="2" destOrd="0" parTransId="{7A240CE1-0AC7-4D21-ABB5-56C6C4848BBB}" sibTransId="{36798D2B-E435-4DE5-82AA-A3861C554588}"/>
    <dgm:cxn modelId="{C1D18B59-98B6-439E-ACEF-DDDA3CF6ED4B}" type="presOf" srcId="{0BAEE44F-AB17-4580-AF8C-A04356CA3FC9}" destId="{09D3C8A3-21E5-4193-9917-30F2AE33C8EB}" srcOrd="0" destOrd="0" presId="urn:microsoft.com/office/officeart/2008/layout/VerticalCurvedList"/>
    <dgm:cxn modelId="{D71C788D-BB45-41E4-9DFB-FFBD5A9ED379}" type="presOf" srcId="{8FB85EAF-F1E1-47A0-9EEA-DAF66D98453F}" destId="{C770085D-A6CD-4FEC-87A2-94129A578D7E}" srcOrd="0" destOrd="0" presId="urn:microsoft.com/office/officeart/2008/layout/VerticalCurvedList"/>
    <dgm:cxn modelId="{3F78B2EE-E893-4F7D-9557-9AC8CCC12615}" type="presOf" srcId="{58634F10-F009-4DCC-97D7-0C725F30333D}" destId="{F4A49AEB-4D20-4FB0-8965-786DBD48BC38}" srcOrd="0" destOrd="0" presId="urn:microsoft.com/office/officeart/2008/layout/VerticalCurvedList"/>
    <dgm:cxn modelId="{C0B8A04D-01E2-4CF5-AF87-79C26CC3343B}" type="presOf" srcId="{F5B9B7EA-480D-4B10-82B0-21933858FF34}" destId="{642EC470-A0B6-4176-A99E-10CD2F85324D}" srcOrd="0" destOrd="0" presId="urn:microsoft.com/office/officeart/2008/layout/VerticalCurvedList"/>
    <dgm:cxn modelId="{CCED61C2-9FA2-469C-A665-22559CA59E82}" type="presParOf" srcId="{F4A49AEB-4D20-4FB0-8965-786DBD48BC38}" destId="{422797AE-8D4D-4EEE-8BDF-1B15F84A3302}" srcOrd="0" destOrd="0" presId="urn:microsoft.com/office/officeart/2008/layout/VerticalCurvedList"/>
    <dgm:cxn modelId="{A615D86E-0DD0-4E25-A8F2-DDAE81CAC5B9}" type="presParOf" srcId="{422797AE-8D4D-4EEE-8BDF-1B15F84A3302}" destId="{677E47E1-4C0C-4605-9564-95AB7AA36634}" srcOrd="0" destOrd="0" presId="urn:microsoft.com/office/officeart/2008/layout/VerticalCurvedList"/>
    <dgm:cxn modelId="{BE32B7E6-822B-4DE0-9B8D-687EFD32AC8D}" type="presParOf" srcId="{677E47E1-4C0C-4605-9564-95AB7AA36634}" destId="{DF35093A-CFAF-4FDF-89F3-6D5F78CFA010}" srcOrd="0" destOrd="0" presId="urn:microsoft.com/office/officeart/2008/layout/VerticalCurvedList"/>
    <dgm:cxn modelId="{FC96ABB2-C204-4897-B52C-ECA3ECA21DE9}" type="presParOf" srcId="{677E47E1-4C0C-4605-9564-95AB7AA36634}" destId="{C770085D-A6CD-4FEC-87A2-94129A578D7E}" srcOrd="1" destOrd="0" presId="urn:microsoft.com/office/officeart/2008/layout/VerticalCurvedList"/>
    <dgm:cxn modelId="{72EC0488-EF9E-4FA4-BE30-C87FA78EF091}" type="presParOf" srcId="{677E47E1-4C0C-4605-9564-95AB7AA36634}" destId="{1A7E73B7-827C-40B0-897C-FA9F08FA1226}" srcOrd="2" destOrd="0" presId="urn:microsoft.com/office/officeart/2008/layout/VerticalCurvedList"/>
    <dgm:cxn modelId="{8AA6A711-A32F-46C2-A995-237CD981EA25}" type="presParOf" srcId="{677E47E1-4C0C-4605-9564-95AB7AA36634}" destId="{689FA998-C1D3-4033-A45C-D230F2C83B35}" srcOrd="3" destOrd="0" presId="urn:microsoft.com/office/officeart/2008/layout/VerticalCurvedList"/>
    <dgm:cxn modelId="{7890CBD7-EDC4-4543-A244-5A3A53EC5AF2}" type="presParOf" srcId="{422797AE-8D4D-4EEE-8BDF-1B15F84A3302}" destId="{09D3C8A3-21E5-4193-9917-30F2AE33C8EB}" srcOrd="1" destOrd="0" presId="urn:microsoft.com/office/officeart/2008/layout/VerticalCurvedList"/>
    <dgm:cxn modelId="{5641F859-57A0-4B99-9342-ECAC00AE5C86}" type="presParOf" srcId="{422797AE-8D4D-4EEE-8BDF-1B15F84A3302}" destId="{252D6B58-8CEB-46EC-8866-C490ABEC88F0}" srcOrd="2" destOrd="0" presId="urn:microsoft.com/office/officeart/2008/layout/VerticalCurvedList"/>
    <dgm:cxn modelId="{0018704E-713A-4FA3-B87A-5AE46700F6B7}" type="presParOf" srcId="{252D6B58-8CEB-46EC-8866-C490ABEC88F0}" destId="{DE62D250-1B6F-4F7D-8309-B70CDB434176}" srcOrd="0" destOrd="0" presId="urn:microsoft.com/office/officeart/2008/layout/VerticalCurvedList"/>
    <dgm:cxn modelId="{11964045-8BA1-492C-B1C6-46F2CD06729F}" type="presParOf" srcId="{422797AE-8D4D-4EEE-8BDF-1B15F84A3302}" destId="{AA4D08E4-4204-4079-9639-755FA10EE9F4}" srcOrd="3" destOrd="0" presId="urn:microsoft.com/office/officeart/2008/layout/VerticalCurvedList"/>
    <dgm:cxn modelId="{42B03CE6-39E7-4EE0-A212-FCC791C131BC}" type="presParOf" srcId="{422797AE-8D4D-4EEE-8BDF-1B15F84A3302}" destId="{4DBAB2C9-486F-445C-9195-3300DD2EDEA2}" srcOrd="4" destOrd="0" presId="urn:microsoft.com/office/officeart/2008/layout/VerticalCurvedList"/>
    <dgm:cxn modelId="{8F4E462D-8C61-4F5C-BF30-8B67412F9D7F}" type="presParOf" srcId="{4DBAB2C9-486F-445C-9195-3300DD2EDEA2}" destId="{F34F34B8-7E4D-4639-85D8-D716BA7E5B0F}" srcOrd="0" destOrd="0" presId="urn:microsoft.com/office/officeart/2008/layout/VerticalCurvedList"/>
    <dgm:cxn modelId="{420FD2B4-12D9-4A91-B0FC-C23D3A355C59}" type="presParOf" srcId="{422797AE-8D4D-4EEE-8BDF-1B15F84A3302}" destId="{735D5B9F-48C8-4506-9BDF-7A286311002A}" srcOrd="5" destOrd="0" presId="urn:microsoft.com/office/officeart/2008/layout/VerticalCurvedList"/>
    <dgm:cxn modelId="{2A7FFBDB-F900-4C38-B2AA-88CC6516A687}" type="presParOf" srcId="{422797AE-8D4D-4EEE-8BDF-1B15F84A3302}" destId="{6AE9EB49-1A2E-4D05-8013-674624CAB6B8}" srcOrd="6" destOrd="0" presId="urn:microsoft.com/office/officeart/2008/layout/VerticalCurvedList"/>
    <dgm:cxn modelId="{2F7751DE-DFE4-4812-AB3C-5B75B84874F0}" type="presParOf" srcId="{6AE9EB49-1A2E-4D05-8013-674624CAB6B8}" destId="{C7750A2C-51A9-4FC6-A0FB-553BD2A4662D}" srcOrd="0" destOrd="0" presId="urn:microsoft.com/office/officeart/2008/layout/VerticalCurvedList"/>
    <dgm:cxn modelId="{0831B0B2-8301-439A-B707-C7B2C723D66E}" type="presParOf" srcId="{422797AE-8D4D-4EEE-8BDF-1B15F84A3302}" destId="{642EC470-A0B6-4176-A99E-10CD2F85324D}" srcOrd="7" destOrd="0" presId="urn:microsoft.com/office/officeart/2008/layout/VerticalCurvedList"/>
    <dgm:cxn modelId="{A69E3CA7-6FCA-4511-9B53-1395CE58A570}" type="presParOf" srcId="{422797AE-8D4D-4EEE-8BDF-1B15F84A3302}" destId="{AA7E8EFB-8F7A-454F-8E09-B18B5AC6CA1C}" srcOrd="8" destOrd="0" presId="urn:microsoft.com/office/officeart/2008/layout/VerticalCurvedList"/>
    <dgm:cxn modelId="{27640CA0-328E-48F3-BE99-66FE947AFEF8}" type="presParOf" srcId="{AA7E8EFB-8F7A-454F-8E09-B18B5AC6CA1C}" destId="{0EB9351B-DEA7-4253-BE7E-C150823718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D58F7-DA36-4BE0-9A79-65E92E9CF87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DD5F2-BB44-4AA8-A936-AD1E0875519A}">
      <dgm:prSet phldrT="[Текст]" custT="1"/>
      <dgm:spPr/>
      <dgm:t>
        <a:bodyPr/>
        <a:lstStyle/>
        <a:p>
          <a:r>
            <a:rPr lang="ru-RU" sz="900" dirty="0" smtClean="0"/>
            <a:t>-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A87250-DCD8-4583-9B34-7D5AEA3214BC}" type="parTrans" cxnId="{E8D73351-BE3F-40EF-B069-EF131BA9231C}">
      <dgm:prSet/>
      <dgm:spPr/>
      <dgm:t>
        <a:bodyPr/>
        <a:lstStyle/>
        <a:p>
          <a:endParaRPr lang="ru-RU"/>
        </a:p>
      </dgm:t>
    </dgm:pt>
    <dgm:pt modelId="{F6AAC430-4AA4-4B0B-9D6B-9996935F81F3}" type="sibTrans" cxnId="{E8D73351-BE3F-40EF-B069-EF131BA9231C}">
      <dgm:prSet/>
      <dgm:spPr/>
      <dgm:t>
        <a:bodyPr/>
        <a:lstStyle/>
        <a:p>
          <a:endParaRPr lang="ru-RU"/>
        </a:p>
      </dgm:t>
    </dgm:pt>
    <dgm:pt modelId="{473BCDCE-CC88-458E-A99C-BDDB130CEBE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6E83E84-19DE-447A-8434-5CBD8286166E}" type="parTrans" cxnId="{A0EA477C-DFE5-41BC-93D5-49AABE545687}">
      <dgm:prSet/>
      <dgm:spPr/>
      <dgm:t>
        <a:bodyPr/>
        <a:lstStyle/>
        <a:p>
          <a:endParaRPr lang="ru-RU"/>
        </a:p>
      </dgm:t>
    </dgm:pt>
    <dgm:pt modelId="{40D04403-FE34-49D9-89AF-C407917A69F8}" type="sibTrans" cxnId="{A0EA477C-DFE5-41BC-93D5-49AABE545687}">
      <dgm:prSet/>
      <dgm:spPr/>
      <dgm:t>
        <a:bodyPr/>
        <a:lstStyle/>
        <a:p>
          <a:endParaRPr lang="ru-RU"/>
        </a:p>
      </dgm:t>
    </dgm:pt>
    <dgm:pt modelId="{70C60512-0AC2-4FB9-BFEC-DBB063CED27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dirty="0"/>
        </a:p>
      </dgm:t>
    </dgm:pt>
    <dgm:pt modelId="{2BE512F5-FBB4-4DD3-BB0A-7F9EB438CCF9}" type="sibTrans" cxnId="{A4F7D5FD-F42A-474B-8BEF-F4B2FE49CEA4}">
      <dgm:prSet/>
      <dgm:spPr/>
      <dgm:t>
        <a:bodyPr/>
        <a:lstStyle/>
        <a:p>
          <a:endParaRPr lang="ru-RU"/>
        </a:p>
      </dgm:t>
    </dgm:pt>
    <dgm:pt modelId="{F1BF248A-2ECE-4605-9E36-13B7738A6A8A}" type="parTrans" cxnId="{A4F7D5FD-F42A-474B-8BEF-F4B2FE49CEA4}">
      <dgm:prSet/>
      <dgm:spPr/>
      <dgm:t>
        <a:bodyPr/>
        <a:lstStyle/>
        <a:p>
          <a:endParaRPr lang="ru-RU"/>
        </a:p>
      </dgm:t>
    </dgm:pt>
    <dgm:pt modelId="{49EA80C9-70A6-4697-83B2-BA18F957B0BB}" type="pres">
      <dgm:prSet presAssocID="{620D58F7-DA36-4BE0-9A79-65E92E9CF8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C8472-0A30-44B7-BD12-E613E0B5C32C}" type="pres">
      <dgm:prSet presAssocID="{70C60512-0AC2-4FB9-BFEC-DBB063CED276}" presName="parentLin" presStyleCnt="0"/>
      <dgm:spPr/>
    </dgm:pt>
    <dgm:pt modelId="{11B37BAA-F848-4F98-9A27-312243B183CC}" type="pres">
      <dgm:prSet presAssocID="{70C60512-0AC2-4FB9-BFEC-DBB063CED27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585A0E-629A-421E-B902-1FF824FC0CF5}" type="pres">
      <dgm:prSet presAssocID="{70C60512-0AC2-4FB9-BFEC-DBB063CED276}" presName="parentText" presStyleLbl="node1" presStyleIdx="0" presStyleCnt="3" custLinFactNeighborX="-11646" custLinFactNeighborY="15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69CF-E70B-46A1-BA65-BDDAF5D68B66}" type="pres">
      <dgm:prSet presAssocID="{70C60512-0AC2-4FB9-BFEC-DBB063CED276}" presName="negativeSpace" presStyleCnt="0"/>
      <dgm:spPr/>
    </dgm:pt>
    <dgm:pt modelId="{5C70018C-DB84-4F53-B5C6-86B029B27341}" type="pres">
      <dgm:prSet presAssocID="{70C60512-0AC2-4FB9-BFEC-DBB063CED276}" presName="childText" presStyleLbl="conFgAcc1" presStyleIdx="0" presStyleCnt="3">
        <dgm:presLayoutVars>
          <dgm:bulletEnabled val="1"/>
        </dgm:presLayoutVars>
      </dgm:prSet>
      <dgm:spPr/>
    </dgm:pt>
    <dgm:pt modelId="{984EB1AC-3212-43BC-9737-49BE105ADAB9}" type="pres">
      <dgm:prSet presAssocID="{2BE512F5-FBB4-4DD3-BB0A-7F9EB438CCF9}" presName="spaceBetweenRectangles" presStyleCnt="0"/>
      <dgm:spPr/>
    </dgm:pt>
    <dgm:pt modelId="{62A5CE06-1898-4B54-8CE9-45FCE0070D25}" type="pres">
      <dgm:prSet presAssocID="{A33DD5F2-BB44-4AA8-A936-AD1E0875519A}" presName="parentLin" presStyleCnt="0"/>
      <dgm:spPr/>
    </dgm:pt>
    <dgm:pt modelId="{26F4909E-7672-44E1-AD6D-C5B28650BBFF}" type="pres">
      <dgm:prSet presAssocID="{A33DD5F2-BB44-4AA8-A936-AD1E08755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B19B7E-7812-4754-9C83-50317C390AA3}" type="pres">
      <dgm:prSet presAssocID="{A33DD5F2-BB44-4AA8-A936-AD1E087551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2E0BD-88E1-41C7-B950-3323846D42C0}" type="pres">
      <dgm:prSet presAssocID="{A33DD5F2-BB44-4AA8-A936-AD1E0875519A}" presName="negativeSpace" presStyleCnt="0"/>
      <dgm:spPr/>
    </dgm:pt>
    <dgm:pt modelId="{56C10F51-2A98-47E6-9521-E4E54E33F5E4}" type="pres">
      <dgm:prSet presAssocID="{A33DD5F2-BB44-4AA8-A936-AD1E0875519A}" presName="childText" presStyleLbl="conFgAcc1" presStyleIdx="1" presStyleCnt="3">
        <dgm:presLayoutVars>
          <dgm:bulletEnabled val="1"/>
        </dgm:presLayoutVars>
      </dgm:prSet>
      <dgm:spPr/>
    </dgm:pt>
    <dgm:pt modelId="{9C0D3B90-9EC2-4C69-95A2-47B4FAE45A73}" type="pres">
      <dgm:prSet presAssocID="{F6AAC430-4AA4-4B0B-9D6B-9996935F81F3}" presName="spaceBetweenRectangles" presStyleCnt="0"/>
      <dgm:spPr/>
    </dgm:pt>
    <dgm:pt modelId="{4C2F3F12-2676-412D-A005-06C6BEF8CDE2}" type="pres">
      <dgm:prSet presAssocID="{473BCDCE-CC88-458E-A99C-BDDB130CEBED}" presName="parentLin" presStyleCnt="0"/>
      <dgm:spPr/>
    </dgm:pt>
    <dgm:pt modelId="{9E36289F-E09B-498F-84E6-F934D8F68F48}" type="pres">
      <dgm:prSet presAssocID="{473BCDCE-CC88-458E-A99C-BDDB130CEB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8A022B6-B7A2-4FD0-B6FB-AC6D71D9E0FC}" type="pres">
      <dgm:prSet presAssocID="{473BCDCE-CC88-458E-A99C-BDDB130CEBED}" presName="parentText" presStyleLbl="node1" presStyleIdx="2" presStyleCnt="3" custLinFactNeighborX="-16143" custLinFactNeighborY="6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EC1D6-D7B1-4F6A-A416-83AB1B6E0C36}" type="pres">
      <dgm:prSet presAssocID="{473BCDCE-CC88-458E-A99C-BDDB130CEBED}" presName="negativeSpace" presStyleCnt="0"/>
      <dgm:spPr/>
    </dgm:pt>
    <dgm:pt modelId="{04B6E126-FBB0-4E6C-B32B-34AD4CD6E467}" type="pres">
      <dgm:prSet presAssocID="{473BCDCE-CC88-458E-A99C-BDDB130CEB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9DE148A-29D7-49A1-A0BE-66218BA8F4D7}" type="presOf" srcId="{70C60512-0AC2-4FB9-BFEC-DBB063CED276}" destId="{11B37BAA-F848-4F98-9A27-312243B183CC}" srcOrd="0" destOrd="0" presId="urn:microsoft.com/office/officeart/2005/8/layout/list1"/>
    <dgm:cxn modelId="{BA7783FF-13EE-4C6E-85DB-076E3DE2268C}" type="presOf" srcId="{473BCDCE-CC88-458E-A99C-BDDB130CEBED}" destId="{48A022B6-B7A2-4FD0-B6FB-AC6D71D9E0FC}" srcOrd="1" destOrd="0" presId="urn:microsoft.com/office/officeart/2005/8/layout/list1"/>
    <dgm:cxn modelId="{E8D73351-BE3F-40EF-B069-EF131BA9231C}" srcId="{620D58F7-DA36-4BE0-9A79-65E92E9CF879}" destId="{A33DD5F2-BB44-4AA8-A936-AD1E0875519A}" srcOrd="1" destOrd="0" parTransId="{10A87250-DCD8-4583-9B34-7D5AEA3214BC}" sibTransId="{F6AAC430-4AA4-4B0B-9D6B-9996935F81F3}"/>
    <dgm:cxn modelId="{9AAC6CAD-F9CF-4152-A788-965F27D4F168}" type="presOf" srcId="{70C60512-0AC2-4FB9-BFEC-DBB063CED276}" destId="{50585A0E-629A-421E-B902-1FF824FC0CF5}" srcOrd="1" destOrd="0" presId="urn:microsoft.com/office/officeart/2005/8/layout/list1"/>
    <dgm:cxn modelId="{96F695BB-7FBF-4EE5-81C8-65ABF9290408}" type="presOf" srcId="{A33DD5F2-BB44-4AA8-A936-AD1E0875519A}" destId="{C9B19B7E-7812-4754-9C83-50317C390AA3}" srcOrd="1" destOrd="0" presId="urn:microsoft.com/office/officeart/2005/8/layout/list1"/>
    <dgm:cxn modelId="{80AF47E2-84DD-4993-8320-3A41BEE3EC10}" type="presOf" srcId="{473BCDCE-CC88-458E-A99C-BDDB130CEBED}" destId="{9E36289F-E09B-498F-84E6-F934D8F68F48}" srcOrd="0" destOrd="0" presId="urn:microsoft.com/office/officeart/2005/8/layout/list1"/>
    <dgm:cxn modelId="{A4F7D5FD-F42A-474B-8BEF-F4B2FE49CEA4}" srcId="{620D58F7-DA36-4BE0-9A79-65E92E9CF879}" destId="{70C60512-0AC2-4FB9-BFEC-DBB063CED276}" srcOrd="0" destOrd="0" parTransId="{F1BF248A-2ECE-4605-9E36-13B7738A6A8A}" sibTransId="{2BE512F5-FBB4-4DD3-BB0A-7F9EB438CCF9}"/>
    <dgm:cxn modelId="{A0EA477C-DFE5-41BC-93D5-49AABE545687}" srcId="{620D58F7-DA36-4BE0-9A79-65E92E9CF879}" destId="{473BCDCE-CC88-458E-A99C-BDDB130CEBED}" srcOrd="2" destOrd="0" parTransId="{06E83E84-19DE-447A-8434-5CBD8286166E}" sibTransId="{40D04403-FE34-49D9-89AF-C407917A69F8}"/>
    <dgm:cxn modelId="{C824A0A8-D7CB-490A-B4AC-039E57DB8D6D}" type="presOf" srcId="{A33DD5F2-BB44-4AA8-A936-AD1E0875519A}" destId="{26F4909E-7672-44E1-AD6D-C5B28650BBFF}" srcOrd="0" destOrd="0" presId="urn:microsoft.com/office/officeart/2005/8/layout/list1"/>
    <dgm:cxn modelId="{F7A9F3E8-2DAF-46AE-A70F-9352C7DBFA75}" type="presOf" srcId="{620D58F7-DA36-4BE0-9A79-65E92E9CF879}" destId="{49EA80C9-70A6-4697-83B2-BA18F957B0BB}" srcOrd="0" destOrd="0" presId="urn:microsoft.com/office/officeart/2005/8/layout/list1"/>
    <dgm:cxn modelId="{A1515D99-88DD-4312-9065-DB5159FEEC73}" type="presParOf" srcId="{49EA80C9-70A6-4697-83B2-BA18F957B0BB}" destId="{7C9C8472-0A30-44B7-BD12-E613E0B5C32C}" srcOrd="0" destOrd="0" presId="urn:microsoft.com/office/officeart/2005/8/layout/list1"/>
    <dgm:cxn modelId="{71CC8132-FB8F-4757-896D-8CFC74D2C74F}" type="presParOf" srcId="{7C9C8472-0A30-44B7-BD12-E613E0B5C32C}" destId="{11B37BAA-F848-4F98-9A27-312243B183CC}" srcOrd="0" destOrd="0" presId="urn:microsoft.com/office/officeart/2005/8/layout/list1"/>
    <dgm:cxn modelId="{15F744DB-779F-4454-B530-BA5F29760B2C}" type="presParOf" srcId="{7C9C8472-0A30-44B7-BD12-E613E0B5C32C}" destId="{50585A0E-629A-421E-B902-1FF824FC0CF5}" srcOrd="1" destOrd="0" presId="urn:microsoft.com/office/officeart/2005/8/layout/list1"/>
    <dgm:cxn modelId="{6E278F14-4E8F-40F5-A831-69183E1AF347}" type="presParOf" srcId="{49EA80C9-70A6-4697-83B2-BA18F957B0BB}" destId="{0F5D69CF-E70B-46A1-BA65-BDDAF5D68B66}" srcOrd="1" destOrd="0" presId="urn:microsoft.com/office/officeart/2005/8/layout/list1"/>
    <dgm:cxn modelId="{5101EB55-F4EE-42E4-B4BB-418412380672}" type="presParOf" srcId="{49EA80C9-70A6-4697-83B2-BA18F957B0BB}" destId="{5C70018C-DB84-4F53-B5C6-86B029B27341}" srcOrd="2" destOrd="0" presId="urn:microsoft.com/office/officeart/2005/8/layout/list1"/>
    <dgm:cxn modelId="{4FC0F939-D64C-4D55-A3C3-1A90F4594013}" type="presParOf" srcId="{49EA80C9-70A6-4697-83B2-BA18F957B0BB}" destId="{984EB1AC-3212-43BC-9737-49BE105ADAB9}" srcOrd="3" destOrd="0" presId="urn:microsoft.com/office/officeart/2005/8/layout/list1"/>
    <dgm:cxn modelId="{C1D05326-8723-449F-B448-8F7A649C0F2F}" type="presParOf" srcId="{49EA80C9-70A6-4697-83B2-BA18F957B0BB}" destId="{62A5CE06-1898-4B54-8CE9-45FCE0070D25}" srcOrd="4" destOrd="0" presId="urn:microsoft.com/office/officeart/2005/8/layout/list1"/>
    <dgm:cxn modelId="{3934748B-3C87-4439-9822-C8AF62F7C99E}" type="presParOf" srcId="{62A5CE06-1898-4B54-8CE9-45FCE0070D25}" destId="{26F4909E-7672-44E1-AD6D-C5B28650BBFF}" srcOrd="0" destOrd="0" presId="urn:microsoft.com/office/officeart/2005/8/layout/list1"/>
    <dgm:cxn modelId="{910FCCB2-297D-4701-8ECC-655C3D9B74D5}" type="presParOf" srcId="{62A5CE06-1898-4B54-8CE9-45FCE0070D25}" destId="{C9B19B7E-7812-4754-9C83-50317C390AA3}" srcOrd="1" destOrd="0" presId="urn:microsoft.com/office/officeart/2005/8/layout/list1"/>
    <dgm:cxn modelId="{31F794F0-CC01-431F-AD82-58A0E6E1F071}" type="presParOf" srcId="{49EA80C9-70A6-4697-83B2-BA18F957B0BB}" destId="{99B2E0BD-88E1-41C7-B950-3323846D42C0}" srcOrd="5" destOrd="0" presId="urn:microsoft.com/office/officeart/2005/8/layout/list1"/>
    <dgm:cxn modelId="{51A1CF13-719C-46B7-A972-1D7C3D1A38A2}" type="presParOf" srcId="{49EA80C9-70A6-4697-83B2-BA18F957B0BB}" destId="{56C10F51-2A98-47E6-9521-E4E54E33F5E4}" srcOrd="6" destOrd="0" presId="urn:microsoft.com/office/officeart/2005/8/layout/list1"/>
    <dgm:cxn modelId="{B00E7EE6-0E63-48BF-B479-5F9DEE2096DE}" type="presParOf" srcId="{49EA80C9-70A6-4697-83B2-BA18F957B0BB}" destId="{9C0D3B90-9EC2-4C69-95A2-47B4FAE45A73}" srcOrd="7" destOrd="0" presId="urn:microsoft.com/office/officeart/2005/8/layout/list1"/>
    <dgm:cxn modelId="{50AE5EBD-0783-4190-BEE9-CC57EF638CB7}" type="presParOf" srcId="{49EA80C9-70A6-4697-83B2-BA18F957B0BB}" destId="{4C2F3F12-2676-412D-A005-06C6BEF8CDE2}" srcOrd="8" destOrd="0" presId="urn:microsoft.com/office/officeart/2005/8/layout/list1"/>
    <dgm:cxn modelId="{354D449E-1854-42A8-A3CD-280C10A96791}" type="presParOf" srcId="{4C2F3F12-2676-412D-A005-06C6BEF8CDE2}" destId="{9E36289F-E09B-498F-84E6-F934D8F68F48}" srcOrd="0" destOrd="0" presId="urn:microsoft.com/office/officeart/2005/8/layout/list1"/>
    <dgm:cxn modelId="{78D2BFC1-DBA8-4497-AD9F-4BBEDD32DDB1}" type="presParOf" srcId="{4C2F3F12-2676-412D-A005-06C6BEF8CDE2}" destId="{48A022B6-B7A2-4FD0-B6FB-AC6D71D9E0FC}" srcOrd="1" destOrd="0" presId="urn:microsoft.com/office/officeart/2005/8/layout/list1"/>
    <dgm:cxn modelId="{D209FBCF-165A-4FDA-8A49-16E7B2878092}" type="presParOf" srcId="{49EA80C9-70A6-4697-83B2-BA18F957B0BB}" destId="{106EC1D6-D7B1-4F6A-A416-83AB1B6E0C36}" srcOrd="9" destOrd="0" presId="urn:microsoft.com/office/officeart/2005/8/layout/list1"/>
    <dgm:cxn modelId="{6B621ADA-D671-4D2C-BD3A-35B2AEEE8A77}" type="presParOf" srcId="{49EA80C9-70A6-4697-83B2-BA18F957B0BB}" destId="{04B6E126-FBB0-4E6C-B32B-34AD4CD6E4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6CF1E3-14B1-4548-8D90-D7D3151F68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2A0D88D-CB37-408B-9B33-DBEC899E0E5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2B410A3-D248-4117-80AC-E8DB785B8E18}" type="parTrans" cxnId="{BB786163-0E8E-4452-AB5C-726B54AC284F}">
      <dgm:prSet/>
      <dgm:spPr/>
      <dgm:t>
        <a:bodyPr/>
        <a:lstStyle/>
        <a:p>
          <a:endParaRPr lang="ru-RU"/>
        </a:p>
      </dgm:t>
    </dgm:pt>
    <dgm:pt modelId="{0B4F16B4-937D-4484-83D0-AF530C3A5EE2}" type="sibTrans" cxnId="{BB786163-0E8E-4452-AB5C-726B54AC284F}">
      <dgm:prSet/>
      <dgm:spPr/>
      <dgm:t>
        <a:bodyPr/>
        <a:lstStyle/>
        <a:p>
          <a:endParaRPr lang="ru-RU"/>
        </a:p>
      </dgm:t>
    </dgm:pt>
    <dgm:pt modelId="{0773583E-EF59-4A9E-8C25-BDFC62A60FA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6AD29E7-5D89-4471-82D7-46036184C43B}" type="parTrans" cxnId="{AEF8E873-5E8F-4352-81D9-617B285C0363}">
      <dgm:prSet/>
      <dgm:spPr/>
      <dgm:t>
        <a:bodyPr/>
        <a:lstStyle/>
        <a:p>
          <a:endParaRPr lang="ru-RU"/>
        </a:p>
      </dgm:t>
    </dgm:pt>
    <dgm:pt modelId="{13393456-F636-48E0-AAAF-C76C1A381440}" type="sibTrans" cxnId="{AEF8E873-5E8F-4352-81D9-617B285C0363}">
      <dgm:prSet/>
      <dgm:spPr/>
      <dgm:t>
        <a:bodyPr/>
        <a:lstStyle/>
        <a:p>
          <a:endParaRPr lang="ru-RU"/>
        </a:p>
      </dgm:t>
    </dgm:pt>
    <dgm:pt modelId="{C8F08A0F-37B7-474F-8D2D-289D866522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A15677-F4CC-49A4-9656-63680FD77BD7}" type="parTrans" cxnId="{4C0FF331-DBD4-4A90-A787-AC8422B06457}">
      <dgm:prSet/>
      <dgm:spPr/>
      <dgm:t>
        <a:bodyPr/>
        <a:lstStyle/>
        <a:p>
          <a:endParaRPr lang="ru-RU"/>
        </a:p>
      </dgm:t>
    </dgm:pt>
    <dgm:pt modelId="{A0A87459-1292-4C42-9548-2290F9752F6E}" type="sibTrans" cxnId="{4C0FF331-DBD4-4A90-A787-AC8422B06457}">
      <dgm:prSet/>
      <dgm:spPr/>
      <dgm:t>
        <a:bodyPr/>
        <a:lstStyle/>
        <a:p>
          <a:endParaRPr lang="ru-RU"/>
        </a:p>
      </dgm:t>
    </dgm:pt>
    <dgm:pt modelId="{EACACA4F-2880-4DB1-B2E2-954843AF5FEF}" type="pres">
      <dgm:prSet presAssocID="{DB6CF1E3-14B1-4548-8D90-D7D3151F68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97FF9-20F4-4C77-B3E0-D773E7559F83}" type="pres">
      <dgm:prSet presAssocID="{42A0D88D-CB37-408B-9B33-DBEC899E0E5C}" presName="parentLin" presStyleCnt="0"/>
      <dgm:spPr/>
    </dgm:pt>
    <dgm:pt modelId="{554355FD-FBD9-431A-B648-3A722C9A2A6B}" type="pres">
      <dgm:prSet presAssocID="{42A0D88D-CB37-408B-9B33-DBEC899E0E5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E9CC89-4AA1-4CC6-9BE9-0ED856BE44F7}" type="pres">
      <dgm:prSet presAssocID="{42A0D88D-CB37-408B-9B33-DBEC899E0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8E4B-9F1B-48C6-85DC-213A14D4EF59}" type="pres">
      <dgm:prSet presAssocID="{42A0D88D-CB37-408B-9B33-DBEC899E0E5C}" presName="negativeSpace" presStyleCnt="0"/>
      <dgm:spPr/>
    </dgm:pt>
    <dgm:pt modelId="{9C0D429C-5632-42AF-9CD0-4BC6771D23C6}" type="pres">
      <dgm:prSet presAssocID="{42A0D88D-CB37-408B-9B33-DBEC899E0E5C}" presName="childText" presStyleLbl="conFgAcc1" presStyleIdx="0" presStyleCnt="3">
        <dgm:presLayoutVars>
          <dgm:bulletEnabled val="1"/>
        </dgm:presLayoutVars>
      </dgm:prSet>
      <dgm:spPr/>
    </dgm:pt>
    <dgm:pt modelId="{0AA6DE18-D094-4DD9-A4C1-9A4649BD89CF}" type="pres">
      <dgm:prSet presAssocID="{0B4F16B4-937D-4484-83D0-AF530C3A5EE2}" presName="spaceBetweenRectangles" presStyleCnt="0"/>
      <dgm:spPr/>
    </dgm:pt>
    <dgm:pt modelId="{2383A83E-7C4A-40DE-A620-642A167F7A3D}" type="pres">
      <dgm:prSet presAssocID="{0773583E-EF59-4A9E-8C25-BDFC62A60FA6}" presName="parentLin" presStyleCnt="0"/>
      <dgm:spPr/>
    </dgm:pt>
    <dgm:pt modelId="{993A7F86-66CA-4BF7-AC1E-557F73B26936}" type="pres">
      <dgm:prSet presAssocID="{0773583E-EF59-4A9E-8C25-BDFC62A60FA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F9A262-46A7-4D43-A4CF-D265EEEBB7BC}" type="pres">
      <dgm:prSet presAssocID="{0773583E-EF59-4A9E-8C25-BDFC62A60FA6}" presName="parentText" presStyleLbl="node1" presStyleIdx="1" presStyleCnt="3" custScaleY="13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0836-B8F4-4901-8518-949BE4B0BCC1}" type="pres">
      <dgm:prSet presAssocID="{0773583E-EF59-4A9E-8C25-BDFC62A60FA6}" presName="negativeSpace" presStyleCnt="0"/>
      <dgm:spPr/>
    </dgm:pt>
    <dgm:pt modelId="{B73FB3FF-B85F-409C-9BAF-12C4FE5DFC15}" type="pres">
      <dgm:prSet presAssocID="{0773583E-EF59-4A9E-8C25-BDFC62A60FA6}" presName="childText" presStyleLbl="conFgAcc1" presStyleIdx="1" presStyleCnt="3">
        <dgm:presLayoutVars>
          <dgm:bulletEnabled val="1"/>
        </dgm:presLayoutVars>
      </dgm:prSet>
      <dgm:spPr/>
    </dgm:pt>
    <dgm:pt modelId="{1C37EDCE-44A3-4996-9B7D-45CE28AA4ABB}" type="pres">
      <dgm:prSet presAssocID="{13393456-F636-48E0-AAAF-C76C1A381440}" presName="spaceBetweenRectangles" presStyleCnt="0"/>
      <dgm:spPr/>
    </dgm:pt>
    <dgm:pt modelId="{673C6F2A-CBEA-4296-99E5-5C24B7025FCA}" type="pres">
      <dgm:prSet presAssocID="{C8F08A0F-37B7-474F-8D2D-289D866522D4}" presName="parentLin" presStyleCnt="0"/>
      <dgm:spPr/>
    </dgm:pt>
    <dgm:pt modelId="{D0B6304B-863E-43FD-AC6F-B4A82F9422F0}" type="pres">
      <dgm:prSet presAssocID="{C8F08A0F-37B7-474F-8D2D-289D866522D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C6E7D65-97D5-45DF-A1F8-B034176951D4}" type="pres">
      <dgm:prSet presAssocID="{C8F08A0F-37B7-474F-8D2D-289D866522D4}" presName="parentText" presStyleLbl="node1" presStyleIdx="2" presStyleCnt="3" custScaleY="156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84F0A-ABFC-477B-BEEE-5501EB0097AF}" type="pres">
      <dgm:prSet presAssocID="{C8F08A0F-37B7-474F-8D2D-289D866522D4}" presName="negativeSpace" presStyleCnt="0"/>
      <dgm:spPr/>
    </dgm:pt>
    <dgm:pt modelId="{AA4E75A1-CEAB-45F5-8BEA-0084CB2AE703}" type="pres">
      <dgm:prSet presAssocID="{C8F08A0F-37B7-474F-8D2D-289D866522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533BFEC-D0F0-4206-B6D6-12F6406AA868}" type="presOf" srcId="{C8F08A0F-37B7-474F-8D2D-289D866522D4}" destId="{3C6E7D65-97D5-45DF-A1F8-B034176951D4}" srcOrd="1" destOrd="0" presId="urn:microsoft.com/office/officeart/2005/8/layout/list1"/>
    <dgm:cxn modelId="{4C0FF331-DBD4-4A90-A787-AC8422B06457}" srcId="{DB6CF1E3-14B1-4548-8D90-D7D3151F685E}" destId="{C8F08A0F-37B7-474F-8D2D-289D866522D4}" srcOrd="2" destOrd="0" parTransId="{79A15677-F4CC-49A4-9656-63680FD77BD7}" sibTransId="{A0A87459-1292-4C42-9548-2290F9752F6E}"/>
    <dgm:cxn modelId="{BEFFC5EF-D8CE-452E-9839-D8C05BDDE58C}" type="presOf" srcId="{DB6CF1E3-14B1-4548-8D90-D7D3151F685E}" destId="{EACACA4F-2880-4DB1-B2E2-954843AF5FEF}" srcOrd="0" destOrd="0" presId="urn:microsoft.com/office/officeart/2005/8/layout/list1"/>
    <dgm:cxn modelId="{AEF8E873-5E8F-4352-81D9-617B285C0363}" srcId="{DB6CF1E3-14B1-4548-8D90-D7D3151F685E}" destId="{0773583E-EF59-4A9E-8C25-BDFC62A60FA6}" srcOrd="1" destOrd="0" parTransId="{B6AD29E7-5D89-4471-82D7-46036184C43B}" sibTransId="{13393456-F636-48E0-AAAF-C76C1A381440}"/>
    <dgm:cxn modelId="{F0A780DC-44AF-4074-8FDF-FAB8517E22EB}" type="presOf" srcId="{C8F08A0F-37B7-474F-8D2D-289D866522D4}" destId="{D0B6304B-863E-43FD-AC6F-B4A82F9422F0}" srcOrd="0" destOrd="0" presId="urn:microsoft.com/office/officeart/2005/8/layout/list1"/>
    <dgm:cxn modelId="{FFF1EA49-50F1-4085-850C-3BB67C23C4E6}" type="presOf" srcId="{42A0D88D-CB37-408B-9B33-DBEC899E0E5C}" destId="{554355FD-FBD9-431A-B648-3A722C9A2A6B}" srcOrd="0" destOrd="0" presId="urn:microsoft.com/office/officeart/2005/8/layout/list1"/>
    <dgm:cxn modelId="{AB2B5AA9-58E9-4E66-B8C8-3AF27B73D39F}" type="presOf" srcId="{0773583E-EF59-4A9E-8C25-BDFC62A60FA6}" destId="{28F9A262-46A7-4D43-A4CF-D265EEEBB7BC}" srcOrd="1" destOrd="0" presId="urn:microsoft.com/office/officeart/2005/8/layout/list1"/>
    <dgm:cxn modelId="{BB786163-0E8E-4452-AB5C-726B54AC284F}" srcId="{DB6CF1E3-14B1-4548-8D90-D7D3151F685E}" destId="{42A0D88D-CB37-408B-9B33-DBEC899E0E5C}" srcOrd="0" destOrd="0" parTransId="{B2B410A3-D248-4117-80AC-E8DB785B8E18}" sibTransId="{0B4F16B4-937D-4484-83D0-AF530C3A5EE2}"/>
    <dgm:cxn modelId="{BAC7455C-EB1F-44C3-8620-6A9B99D2425E}" type="presOf" srcId="{0773583E-EF59-4A9E-8C25-BDFC62A60FA6}" destId="{993A7F86-66CA-4BF7-AC1E-557F73B26936}" srcOrd="0" destOrd="0" presId="urn:microsoft.com/office/officeart/2005/8/layout/list1"/>
    <dgm:cxn modelId="{8AAA1D08-0390-4952-87C5-A0D3FB1FEA50}" type="presOf" srcId="{42A0D88D-CB37-408B-9B33-DBEC899E0E5C}" destId="{BEE9CC89-4AA1-4CC6-9BE9-0ED856BE44F7}" srcOrd="1" destOrd="0" presId="urn:microsoft.com/office/officeart/2005/8/layout/list1"/>
    <dgm:cxn modelId="{1431F60F-6DFB-4058-A6A9-07FD4EE12E51}" type="presParOf" srcId="{EACACA4F-2880-4DB1-B2E2-954843AF5FEF}" destId="{4A997FF9-20F4-4C77-B3E0-D773E7559F83}" srcOrd="0" destOrd="0" presId="urn:microsoft.com/office/officeart/2005/8/layout/list1"/>
    <dgm:cxn modelId="{5407350F-F6DE-44CA-9286-E3B55B9769F8}" type="presParOf" srcId="{4A997FF9-20F4-4C77-B3E0-D773E7559F83}" destId="{554355FD-FBD9-431A-B648-3A722C9A2A6B}" srcOrd="0" destOrd="0" presId="urn:microsoft.com/office/officeart/2005/8/layout/list1"/>
    <dgm:cxn modelId="{13B705E1-A0AE-43F8-ABE3-606A231C44F2}" type="presParOf" srcId="{4A997FF9-20F4-4C77-B3E0-D773E7559F83}" destId="{BEE9CC89-4AA1-4CC6-9BE9-0ED856BE44F7}" srcOrd="1" destOrd="0" presId="urn:microsoft.com/office/officeart/2005/8/layout/list1"/>
    <dgm:cxn modelId="{1F398A44-720E-4FC6-8841-875E3D12FFB7}" type="presParOf" srcId="{EACACA4F-2880-4DB1-B2E2-954843AF5FEF}" destId="{2B478E4B-9F1B-48C6-85DC-213A14D4EF59}" srcOrd="1" destOrd="0" presId="urn:microsoft.com/office/officeart/2005/8/layout/list1"/>
    <dgm:cxn modelId="{713864A2-A742-4AC0-82F7-730AD76FB1AD}" type="presParOf" srcId="{EACACA4F-2880-4DB1-B2E2-954843AF5FEF}" destId="{9C0D429C-5632-42AF-9CD0-4BC6771D23C6}" srcOrd="2" destOrd="0" presId="urn:microsoft.com/office/officeart/2005/8/layout/list1"/>
    <dgm:cxn modelId="{E95C3ECA-F7B7-493F-8974-C71052026721}" type="presParOf" srcId="{EACACA4F-2880-4DB1-B2E2-954843AF5FEF}" destId="{0AA6DE18-D094-4DD9-A4C1-9A4649BD89CF}" srcOrd="3" destOrd="0" presId="urn:microsoft.com/office/officeart/2005/8/layout/list1"/>
    <dgm:cxn modelId="{911CDEE3-0828-47F7-90FC-107DF11F8FB2}" type="presParOf" srcId="{EACACA4F-2880-4DB1-B2E2-954843AF5FEF}" destId="{2383A83E-7C4A-40DE-A620-642A167F7A3D}" srcOrd="4" destOrd="0" presId="urn:microsoft.com/office/officeart/2005/8/layout/list1"/>
    <dgm:cxn modelId="{7F5EC1DC-72CE-4A08-BC3D-F35B46C17226}" type="presParOf" srcId="{2383A83E-7C4A-40DE-A620-642A167F7A3D}" destId="{993A7F86-66CA-4BF7-AC1E-557F73B26936}" srcOrd="0" destOrd="0" presId="urn:microsoft.com/office/officeart/2005/8/layout/list1"/>
    <dgm:cxn modelId="{D2D33F35-38A1-4509-8B32-AEE8033A2926}" type="presParOf" srcId="{2383A83E-7C4A-40DE-A620-642A167F7A3D}" destId="{28F9A262-46A7-4D43-A4CF-D265EEEBB7BC}" srcOrd="1" destOrd="0" presId="urn:microsoft.com/office/officeart/2005/8/layout/list1"/>
    <dgm:cxn modelId="{238C4BCC-846A-40FB-A17D-B69FEE98C7D9}" type="presParOf" srcId="{EACACA4F-2880-4DB1-B2E2-954843AF5FEF}" destId="{CE880836-B8F4-4901-8518-949BE4B0BCC1}" srcOrd="5" destOrd="0" presId="urn:microsoft.com/office/officeart/2005/8/layout/list1"/>
    <dgm:cxn modelId="{4513583F-8307-4C49-911A-AACFCD16AF65}" type="presParOf" srcId="{EACACA4F-2880-4DB1-B2E2-954843AF5FEF}" destId="{B73FB3FF-B85F-409C-9BAF-12C4FE5DFC15}" srcOrd="6" destOrd="0" presId="urn:microsoft.com/office/officeart/2005/8/layout/list1"/>
    <dgm:cxn modelId="{7276A207-2A00-4864-B7B1-8C6F45238680}" type="presParOf" srcId="{EACACA4F-2880-4DB1-B2E2-954843AF5FEF}" destId="{1C37EDCE-44A3-4996-9B7D-45CE28AA4ABB}" srcOrd="7" destOrd="0" presId="urn:microsoft.com/office/officeart/2005/8/layout/list1"/>
    <dgm:cxn modelId="{CC9F9C44-3093-49A2-9164-8F904198139D}" type="presParOf" srcId="{EACACA4F-2880-4DB1-B2E2-954843AF5FEF}" destId="{673C6F2A-CBEA-4296-99E5-5C24B7025FCA}" srcOrd="8" destOrd="0" presId="urn:microsoft.com/office/officeart/2005/8/layout/list1"/>
    <dgm:cxn modelId="{21EE99AA-4934-4AF8-9329-ED9B524DACB6}" type="presParOf" srcId="{673C6F2A-CBEA-4296-99E5-5C24B7025FCA}" destId="{D0B6304B-863E-43FD-AC6F-B4A82F9422F0}" srcOrd="0" destOrd="0" presId="urn:microsoft.com/office/officeart/2005/8/layout/list1"/>
    <dgm:cxn modelId="{16F9A3D4-15F8-4474-B4DC-61EF5ECAB022}" type="presParOf" srcId="{673C6F2A-CBEA-4296-99E5-5C24B7025FCA}" destId="{3C6E7D65-97D5-45DF-A1F8-B034176951D4}" srcOrd="1" destOrd="0" presId="urn:microsoft.com/office/officeart/2005/8/layout/list1"/>
    <dgm:cxn modelId="{B51FD730-4F4D-4ACC-8E86-AEA9B7539495}" type="presParOf" srcId="{EACACA4F-2880-4DB1-B2E2-954843AF5FEF}" destId="{C0584F0A-ABFC-477B-BEEE-5501EB0097AF}" srcOrd="9" destOrd="0" presId="urn:microsoft.com/office/officeart/2005/8/layout/list1"/>
    <dgm:cxn modelId="{F6052183-B36C-4C6B-B60B-CEB882DC545F}" type="presParOf" srcId="{EACACA4F-2880-4DB1-B2E2-954843AF5FEF}" destId="{AA4E75A1-CEAB-45F5-8BEA-0084CB2AE7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DA8FB7-5B27-49A7-9784-254F9065B0F2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B66FC2-70ED-4A6F-A436-0BF59E6EE88A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16B80D6-AF93-44C5-90C6-AA7AB73DABA2}" type="parTrans" cxnId="{2E761074-240F-4391-A72A-01D5037082DC}">
      <dgm:prSet/>
      <dgm:spPr/>
      <dgm:t>
        <a:bodyPr/>
        <a:lstStyle/>
        <a:p>
          <a:endParaRPr lang="ru-RU"/>
        </a:p>
      </dgm:t>
    </dgm:pt>
    <dgm:pt modelId="{55F63612-9F77-4086-B0C7-A3D144AFF7A3}" type="sibTrans" cxnId="{2E761074-240F-4391-A72A-01D5037082DC}">
      <dgm:prSet/>
      <dgm:spPr/>
      <dgm:t>
        <a:bodyPr/>
        <a:lstStyle/>
        <a:p>
          <a:endParaRPr lang="ru-RU"/>
        </a:p>
      </dgm:t>
    </dgm:pt>
    <dgm:pt modelId="{22B70884-0DC1-4A16-97FC-82752CE843EA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B0E8201-1096-4B79-AF24-FB2F756B91E2}" type="parTrans" cxnId="{F913625D-3656-49E7-B16D-7559CAEC651A}">
      <dgm:prSet/>
      <dgm:spPr/>
      <dgm:t>
        <a:bodyPr/>
        <a:lstStyle/>
        <a:p>
          <a:endParaRPr lang="ru-RU"/>
        </a:p>
      </dgm:t>
    </dgm:pt>
    <dgm:pt modelId="{D41FDAEA-C478-4B68-8F7A-A38748DAB701}" type="sibTrans" cxnId="{F913625D-3656-49E7-B16D-7559CAEC651A}">
      <dgm:prSet/>
      <dgm:spPr/>
      <dgm:t>
        <a:bodyPr/>
        <a:lstStyle/>
        <a:p>
          <a:endParaRPr lang="ru-RU"/>
        </a:p>
      </dgm:t>
    </dgm:pt>
    <dgm:pt modelId="{618032BE-D79D-4E05-BFD3-A33EA9F159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BC521AF-6CF3-4D58-83F6-368F5C988814}" type="parTrans" cxnId="{ED1638FF-5CCF-48A3-AE08-F921A88E3BE5}">
      <dgm:prSet/>
      <dgm:spPr/>
      <dgm:t>
        <a:bodyPr/>
        <a:lstStyle/>
        <a:p>
          <a:endParaRPr lang="ru-RU"/>
        </a:p>
      </dgm:t>
    </dgm:pt>
    <dgm:pt modelId="{73132CA5-63F7-4871-9508-95FFF1A3F10A}" type="sibTrans" cxnId="{ED1638FF-5CCF-48A3-AE08-F921A88E3BE5}">
      <dgm:prSet/>
      <dgm:spPr/>
      <dgm:t>
        <a:bodyPr/>
        <a:lstStyle/>
        <a:p>
          <a:endParaRPr lang="ru-RU"/>
        </a:p>
      </dgm:t>
    </dgm:pt>
    <dgm:pt modelId="{BBC639B3-3C3B-47E8-B3E5-AF70C93B1293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D31C34A-DD90-40DA-B5E2-8BE69DD61123}" type="parTrans" cxnId="{5C12761B-CBEC-46C4-9475-78B48BB6DA89}">
      <dgm:prSet/>
      <dgm:spPr/>
      <dgm:t>
        <a:bodyPr/>
        <a:lstStyle/>
        <a:p>
          <a:endParaRPr lang="ru-RU"/>
        </a:p>
      </dgm:t>
    </dgm:pt>
    <dgm:pt modelId="{1DCD530C-973D-4191-B9D2-DFD990295E4C}" type="sibTrans" cxnId="{5C12761B-CBEC-46C4-9475-78B48BB6DA89}">
      <dgm:prSet/>
      <dgm:spPr/>
      <dgm:t>
        <a:bodyPr/>
        <a:lstStyle/>
        <a:p>
          <a:endParaRPr lang="ru-RU"/>
        </a:p>
      </dgm:t>
    </dgm:pt>
    <dgm:pt modelId="{F42133A0-CFBE-48A4-8BC6-37F5B5E4FAC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6482772-B9CF-48AA-978A-CC40AD48CB3C}" type="parTrans" cxnId="{70189B21-2E31-4E74-AE5A-E3B1F199978B}">
      <dgm:prSet/>
      <dgm:spPr/>
      <dgm:t>
        <a:bodyPr/>
        <a:lstStyle/>
        <a:p>
          <a:endParaRPr lang="ru-RU"/>
        </a:p>
      </dgm:t>
    </dgm:pt>
    <dgm:pt modelId="{0C12E85B-2247-4C1C-9483-465CB2DA9654}" type="sibTrans" cxnId="{70189B21-2E31-4E74-AE5A-E3B1F199978B}">
      <dgm:prSet/>
      <dgm:spPr/>
      <dgm:t>
        <a:bodyPr/>
        <a:lstStyle/>
        <a:p>
          <a:endParaRPr lang="ru-RU"/>
        </a:p>
      </dgm:t>
    </dgm:pt>
    <dgm:pt modelId="{BE650B62-7201-4A40-A3D3-3E2BF4FE6C0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E14C8A-20BB-4A16-9E17-74524D872EBC}" type="parTrans" cxnId="{EC494919-220B-4645-A640-15B9ACBF7203}">
      <dgm:prSet/>
      <dgm:spPr/>
      <dgm:t>
        <a:bodyPr/>
        <a:lstStyle/>
        <a:p>
          <a:endParaRPr lang="ru-RU"/>
        </a:p>
      </dgm:t>
    </dgm:pt>
    <dgm:pt modelId="{65742EBB-178C-45EC-B64B-5ADC08C5CB29}" type="sibTrans" cxnId="{EC494919-220B-4645-A640-15B9ACBF7203}">
      <dgm:prSet/>
      <dgm:spPr/>
      <dgm:t>
        <a:bodyPr/>
        <a:lstStyle/>
        <a:p>
          <a:endParaRPr lang="ru-RU"/>
        </a:p>
      </dgm:t>
    </dgm:pt>
    <dgm:pt modelId="{65A9D25C-3E09-47A9-AD4C-DE1197AEC4D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297A94F-F396-46A6-B19D-81CF5DBC2FBA}" type="parTrans" cxnId="{9D44CC65-EF05-4170-9DE7-FC88F0E275F7}">
      <dgm:prSet/>
      <dgm:spPr/>
      <dgm:t>
        <a:bodyPr/>
        <a:lstStyle/>
        <a:p>
          <a:endParaRPr lang="ru-RU"/>
        </a:p>
      </dgm:t>
    </dgm:pt>
    <dgm:pt modelId="{107253E7-5394-4086-B154-62D614C2C231}" type="sibTrans" cxnId="{9D44CC65-EF05-4170-9DE7-FC88F0E275F7}">
      <dgm:prSet/>
      <dgm:spPr/>
      <dgm:t>
        <a:bodyPr/>
        <a:lstStyle/>
        <a:p>
          <a:endParaRPr lang="ru-RU"/>
        </a:p>
      </dgm:t>
    </dgm:pt>
    <dgm:pt modelId="{EE406948-3259-4931-86E1-9C815B43EC15}" type="pres">
      <dgm:prSet presAssocID="{FCDA8FB7-5B27-49A7-9784-254F9065B0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01AC9B-15EB-4A6B-942B-2032BC7922F5}" type="pres">
      <dgm:prSet presAssocID="{E3B66FC2-70ED-4A6F-A436-0BF59E6EE88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070F862-0027-4573-ABDC-4C9B9365E7F6}" type="pres">
      <dgm:prSet presAssocID="{22B70884-0DC1-4A16-97FC-82752CE843EA}" presName="Accent1" presStyleCnt="0"/>
      <dgm:spPr/>
    </dgm:pt>
    <dgm:pt modelId="{F975B068-C398-45EB-B00A-EEBFF613DB52}" type="pres">
      <dgm:prSet presAssocID="{22B70884-0DC1-4A16-97FC-82752CE843EA}" presName="Accent" presStyleLbl="bgShp" presStyleIdx="0" presStyleCnt="6"/>
      <dgm:spPr/>
    </dgm:pt>
    <dgm:pt modelId="{0ED6857F-9617-48BE-A8F0-438AB6996BDB}" type="pres">
      <dgm:prSet presAssocID="{22B70884-0DC1-4A16-97FC-82752CE843EA}" presName="Child1" presStyleLbl="node1" presStyleIdx="0" presStyleCnt="6" custScaleX="113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D177-9D82-4CC0-B518-E0BACFDA7E2B}" type="pres">
      <dgm:prSet presAssocID="{618032BE-D79D-4E05-BFD3-A33EA9F159D4}" presName="Accent2" presStyleCnt="0"/>
      <dgm:spPr/>
    </dgm:pt>
    <dgm:pt modelId="{4A8F3598-BF26-4F60-AB29-6DACAA9D3F0F}" type="pres">
      <dgm:prSet presAssocID="{618032BE-D79D-4E05-BFD3-A33EA9F159D4}" presName="Accent" presStyleLbl="bgShp" presStyleIdx="1" presStyleCnt="6"/>
      <dgm:spPr/>
    </dgm:pt>
    <dgm:pt modelId="{E8EF3706-C6D3-41C2-B5B1-FF3CF0E7037B}" type="pres">
      <dgm:prSet presAssocID="{618032BE-D79D-4E05-BFD3-A33EA9F159D4}" presName="Child2" presStyleLbl="node1" presStyleIdx="1" presStyleCnt="6" custScaleX="1123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928D-432A-448D-BC9B-79B2AF5431C6}" type="pres">
      <dgm:prSet presAssocID="{BBC639B3-3C3B-47E8-B3E5-AF70C93B1293}" presName="Accent3" presStyleCnt="0"/>
      <dgm:spPr/>
    </dgm:pt>
    <dgm:pt modelId="{90947924-2618-49EE-AE81-985B4ED5A6D8}" type="pres">
      <dgm:prSet presAssocID="{BBC639B3-3C3B-47E8-B3E5-AF70C93B1293}" presName="Accent" presStyleLbl="bgShp" presStyleIdx="2" presStyleCnt="6"/>
      <dgm:spPr/>
    </dgm:pt>
    <dgm:pt modelId="{C10E47EB-4152-4EE5-A37E-1B940E0FC1AB}" type="pres">
      <dgm:prSet presAssocID="{BBC639B3-3C3B-47E8-B3E5-AF70C93B1293}" presName="Child3" presStyleLbl="node1" presStyleIdx="2" presStyleCnt="6" custScaleX="119027" custLinFactNeighborX="-285" custLinFactNeighborY="21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B3ED-7D8B-4AB4-83D4-D143ABCB268E}" type="pres">
      <dgm:prSet presAssocID="{F42133A0-CFBE-48A4-8BC6-37F5B5E4FACE}" presName="Accent4" presStyleCnt="0"/>
      <dgm:spPr/>
    </dgm:pt>
    <dgm:pt modelId="{3B2F653D-64C6-4366-B6B3-639FA786CCFD}" type="pres">
      <dgm:prSet presAssocID="{F42133A0-CFBE-48A4-8BC6-37F5B5E4FACE}" presName="Accent" presStyleLbl="bgShp" presStyleIdx="3" presStyleCnt="6"/>
      <dgm:spPr/>
    </dgm:pt>
    <dgm:pt modelId="{EE388017-9C11-4077-ABFE-3693EEE5B646}" type="pres">
      <dgm:prSet presAssocID="{F42133A0-CFBE-48A4-8BC6-37F5B5E4FACE}" presName="Child4" presStyleLbl="node1" presStyleIdx="3" presStyleCnt="6" custScaleX="1131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1F69D-7989-43D5-84C7-E61D84EE1902}" type="pres">
      <dgm:prSet presAssocID="{BE650B62-7201-4A40-A3D3-3E2BF4FE6C0C}" presName="Accent5" presStyleCnt="0"/>
      <dgm:spPr/>
    </dgm:pt>
    <dgm:pt modelId="{54F1F115-78F8-4A86-BE96-DA31711BC28B}" type="pres">
      <dgm:prSet presAssocID="{BE650B62-7201-4A40-A3D3-3E2BF4FE6C0C}" presName="Accent" presStyleLbl="bgShp" presStyleIdx="4" presStyleCnt="6"/>
      <dgm:spPr/>
    </dgm:pt>
    <dgm:pt modelId="{A8193515-36F6-41E1-B3A7-FDFD43A073DE}" type="pres">
      <dgm:prSet presAssocID="{BE650B62-7201-4A40-A3D3-3E2BF4FE6C0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62A9E-6CCA-4701-9404-C2405CCDF345}" type="pres">
      <dgm:prSet presAssocID="{65A9D25C-3E09-47A9-AD4C-DE1197AEC4DF}" presName="Accent6" presStyleCnt="0"/>
      <dgm:spPr/>
    </dgm:pt>
    <dgm:pt modelId="{8FC58FB2-9E24-47DC-B2CF-DD9DC92A01BE}" type="pres">
      <dgm:prSet presAssocID="{65A9D25C-3E09-47A9-AD4C-DE1197AEC4DF}" presName="Accent" presStyleLbl="bgShp" presStyleIdx="5" presStyleCnt="6"/>
      <dgm:spPr/>
    </dgm:pt>
    <dgm:pt modelId="{32077022-278F-45A5-82E7-E60AEB740123}" type="pres">
      <dgm:prSet presAssocID="{65A9D25C-3E09-47A9-AD4C-DE1197AEC4DF}" presName="Child6" presStyleLbl="node1" presStyleIdx="5" presStyleCnt="6" custScaleX="1192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1638FF-5CCF-48A3-AE08-F921A88E3BE5}" srcId="{E3B66FC2-70ED-4A6F-A436-0BF59E6EE88A}" destId="{618032BE-D79D-4E05-BFD3-A33EA9F159D4}" srcOrd="1" destOrd="0" parTransId="{BBC521AF-6CF3-4D58-83F6-368F5C988814}" sibTransId="{73132CA5-63F7-4871-9508-95FFF1A3F10A}"/>
    <dgm:cxn modelId="{4F7BA592-71D6-4455-9C3A-1E942366E832}" type="presOf" srcId="{65A9D25C-3E09-47A9-AD4C-DE1197AEC4DF}" destId="{32077022-278F-45A5-82E7-E60AEB740123}" srcOrd="0" destOrd="0" presId="urn:microsoft.com/office/officeart/2011/layout/HexagonRadial"/>
    <dgm:cxn modelId="{2E761074-240F-4391-A72A-01D5037082DC}" srcId="{FCDA8FB7-5B27-49A7-9784-254F9065B0F2}" destId="{E3B66FC2-70ED-4A6F-A436-0BF59E6EE88A}" srcOrd="0" destOrd="0" parTransId="{C16B80D6-AF93-44C5-90C6-AA7AB73DABA2}" sibTransId="{55F63612-9F77-4086-B0C7-A3D144AFF7A3}"/>
    <dgm:cxn modelId="{B48DBA72-93F6-45F9-BC05-12E471B21FC5}" type="presOf" srcId="{FCDA8FB7-5B27-49A7-9784-254F9065B0F2}" destId="{EE406948-3259-4931-86E1-9C815B43EC15}" srcOrd="0" destOrd="0" presId="urn:microsoft.com/office/officeart/2011/layout/HexagonRadial"/>
    <dgm:cxn modelId="{F913625D-3656-49E7-B16D-7559CAEC651A}" srcId="{E3B66FC2-70ED-4A6F-A436-0BF59E6EE88A}" destId="{22B70884-0DC1-4A16-97FC-82752CE843EA}" srcOrd="0" destOrd="0" parTransId="{4B0E8201-1096-4B79-AF24-FB2F756B91E2}" sibTransId="{D41FDAEA-C478-4B68-8F7A-A38748DAB701}"/>
    <dgm:cxn modelId="{CA3A3611-1D4E-4A12-8895-63E7BE567D6E}" type="presOf" srcId="{618032BE-D79D-4E05-BFD3-A33EA9F159D4}" destId="{E8EF3706-C6D3-41C2-B5B1-FF3CF0E7037B}" srcOrd="0" destOrd="0" presId="urn:microsoft.com/office/officeart/2011/layout/HexagonRadial"/>
    <dgm:cxn modelId="{ACDA0037-0823-43E9-A698-71653154AFA9}" type="presOf" srcId="{BBC639B3-3C3B-47E8-B3E5-AF70C93B1293}" destId="{C10E47EB-4152-4EE5-A37E-1B940E0FC1AB}" srcOrd="0" destOrd="0" presId="urn:microsoft.com/office/officeart/2011/layout/HexagonRadial"/>
    <dgm:cxn modelId="{70189B21-2E31-4E74-AE5A-E3B1F199978B}" srcId="{E3B66FC2-70ED-4A6F-A436-0BF59E6EE88A}" destId="{F42133A0-CFBE-48A4-8BC6-37F5B5E4FACE}" srcOrd="3" destOrd="0" parTransId="{06482772-B9CF-48AA-978A-CC40AD48CB3C}" sibTransId="{0C12E85B-2247-4C1C-9483-465CB2DA9654}"/>
    <dgm:cxn modelId="{0252203B-B218-46FA-B8AB-95622F868E74}" type="presOf" srcId="{E3B66FC2-70ED-4A6F-A436-0BF59E6EE88A}" destId="{1701AC9B-15EB-4A6B-942B-2032BC7922F5}" srcOrd="0" destOrd="0" presId="urn:microsoft.com/office/officeart/2011/layout/HexagonRadial"/>
    <dgm:cxn modelId="{2369718D-0C1F-44FC-AEB8-0E8FEC0C888B}" type="presOf" srcId="{BE650B62-7201-4A40-A3D3-3E2BF4FE6C0C}" destId="{A8193515-36F6-41E1-B3A7-FDFD43A073DE}" srcOrd="0" destOrd="0" presId="urn:microsoft.com/office/officeart/2011/layout/HexagonRadial"/>
    <dgm:cxn modelId="{EC494919-220B-4645-A640-15B9ACBF7203}" srcId="{E3B66FC2-70ED-4A6F-A436-0BF59E6EE88A}" destId="{BE650B62-7201-4A40-A3D3-3E2BF4FE6C0C}" srcOrd="4" destOrd="0" parTransId="{53E14C8A-20BB-4A16-9E17-74524D872EBC}" sibTransId="{65742EBB-178C-45EC-B64B-5ADC08C5CB29}"/>
    <dgm:cxn modelId="{5C12761B-CBEC-46C4-9475-78B48BB6DA89}" srcId="{E3B66FC2-70ED-4A6F-A436-0BF59E6EE88A}" destId="{BBC639B3-3C3B-47E8-B3E5-AF70C93B1293}" srcOrd="2" destOrd="0" parTransId="{2D31C34A-DD90-40DA-B5E2-8BE69DD61123}" sibTransId="{1DCD530C-973D-4191-B9D2-DFD990295E4C}"/>
    <dgm:cxn modelId="{799B144D-A3AD-42AD-955E-E4A34C229B03}" type="presOf" srcId="{F42133A0-CFBE-48A4-8BC6-37F5B5E4FACE}" destId="{EE388017-9C11-4077-ABFE-3693EEE5B646}" srcOrd="0" destOrd="0" presId="urn:microsoft.com/office/officeart/2011/layout/HexagonRadial"/>
    <dgm:cxn modelId="{9D44CC65-EF05-4170-9DE7-FC88F0E275F7}" srcId="{E3B66FC2-70ED-4A6F-A436-0BF59E6EE88A}" destId="{65A9D25C-3E09-47A9-AD4C-DE1197AEC4DF}" srcOrd="5" destOrd="0" parTransId="{4297A94F-F396-46A6-B19D-81CF5DBC2FBA}" sibTransId="{107253E7-5394-4086-B154-62D614C2C231}"/>
    <dgm:cxn modelId="{C5BA8F22-5231-4A6F-BB6E-4AFA7587B0C9}" type="presOf" srcId="{22B70884-0DC1-4A16-97FC-82752CE843EA}" destId="{0ED6857F-9617-48BE-A8F0-438AB6996BDB}" srcOrd="0" destOrd="0" presId="urn:microsoft.com/office/officeart/2011/layout/HexagonRadial"/>
    <dgm:cxn modelId="{B2B6D4C0-1782-4E05-80A9-E1EE42F9E4B8}" type="presParOf" srcId="{EE406948-3259-4931-86E1-9C815B43EC15}" destId="{1701AC9B-15EB-4A6B-942B-2032BC7922F5}" srcOrd="0" destOrd="0" presId="urn:microsoft.com/office/officeart/2011/layout/HexagonRadial"/>
    <dgm:cxn modelId="{9A596A05-C420-40E5-934C-EA09C67D65CD}" type="presParOf" srcId="{EE406948-3259-4931-86E1-9C815B43EC15}" destId="{3070F862-0027-4573-ABDC-4C9B9365E7F6}" srcOrd="1" destOrd="0" presId="urn:microsoft.com/office/officeart/2011/layout/HexagonRadial"/>
    <dgm:cxn modelId="{F3B32C6D-E23D-4AF6-90A9-17CF7B796BAA}" type="presParOf" srcId="{3070F862-0027-4573-ABDC-4C9B9365E7F6}" destId="{F975B068-C398-45EB-B00A-EEBFF613DB52}" srcOrd="0" destOrd="0" presId="urn:microsoft.com/office/officeart/2011/layout/HexagonRadial"/>
    <dgm:cxn modelId="{438294BC-87EA-4139-B09C-93EA96ED444C}" type="presParOf" srcId="{EE406948-3259-4931-86E1-9C815B43EC15}" destId="{0ED6857F-9617-48BE-A8F0-438AB6996BDB}" srcOrd="2" destOrd="0" presId="urn:microsoft.com/office/officeart/2011/layout/HexagonRadial"/>
    <dgm:cxn modelId="{A0E51AFA-2898-49CB-988A-CA5D20C35612}" type="presParOf" srcId="{EE406948-3259-4931-86E1-9C815B43EC15}" destId="{DE5FD177-9D82-4CC0-B518-E0BACFDA7E2B}" srcOrd="3" destOrd="0" presId="urn:microsoft.com/office/officeart/2011/layout/HexagonRadial"/>
    <dgm:cxn modelId="{84DE0B9B-8172-4629-A6F4-539C51A1010F}" type="presParOf" srcId="{DE5FD177-9D82-4CC0-B518-E0BACFDA7E2B}" destId="{4A8F3598-BF26-4F60-AB29-6DACAA9D3F0F}" srcOrd="0" destOrd="0" presId="urn:microsoft.com/office/officeart/2011/layout/HexagonRadial"/>
    <dgm:cxn modelId="{B8B099DB-E3C1-46BD-81A9-F90A28CA9441}" type="presParOf" srcId="{EE406948-3259-4931-86E1-9C815B43EC15}" destId="{E8EF3706-C6D3-41C2-B5B1-FF3CF0E7037B}" srcOrd="4" destOrd="0" presId="urn:microsoft.com/office/officeart/2011/layout/HexagonRadial"/>
    <dgm:cxn modelId="{02EC1B79-D88B-453E-A4A6-070FAF31DE44}" type="presParOf" srcId="{EE406948-3259-4931-86E1-9C815B43EC15}" destId="{8889928D-432A-448D-BC9B-79B2AF5431C6}" srcOrd="5" destOrd="0" presId="urn:microsoft.com/office/officeart/2011/layout/HexagonRadial"/>
    <dgm:cxn modelId="{F9053D24-6698-4C8A-94FF-ECE10B448815}" type="presParOf" srcId="{8889928D-432A-448D-BC9B-79B2AF5431C6}" destId="{90947924-2618-49EE-AE81-985B4ED5A6D8}" srcOrd="0" destOrd="0" presId="urn:microsoft.com/office/officeart/2011/layout/HexagonRadial"/>
    <dgm:cxn modelId="{5F7DA1AC-BF3B-476F-9BB2-5DDFF696B83A}" type="presParOf" srcId="{EE406948-3259-4931-86E1-9C815B43EC15}" destId="{C10E47EB-4152-4EE5-A37E-1B940E0FC1AB}" srcOrd="6" destOrd="0" presId="urn:microsoft.com/office/officeart/2011/layout/HexagonRadial"/>
    <dgm:cxn modelId="{13B247ED-88EC-4525-90A5-9D8B8010ACB1}" type="presParOf" srcId="{EE406948-3259-4931-86E1-9C815B43EC15}" destId="{45E8B3ED-7D8B-4AB4-83D4-D143ABCB268E}" srcOrd="7" destOrd="0" presId="urn:microsoft.com/office/officeart/2011/layout/HexagonRadial"/>
    <dgm:cxn modelId="{B46D8BCB-7934-4013-8CD2-DB0B85AFE949}" type="presParOf" srcId="{45E8B3ED-7D8B-4AB4-83D4-D143ABCB268E}" destId="{3B2F653D-64C6-4366-B6B3-639FA786CCFD}" srcOrd="0" destOrd="0" presId="urn:microsoft.com/office/officeart/2011/layout/HexagonRadial"/>
    <dgm:cxn modelId="{5E8FC0E1-87BF-4162-9B93-ABC867217F95}" type="presParOf" srcId="{EE406948-3259-4931-86E1-9C815B43EC15}" destId="{EE388017-9C11-4077-ABFE-3693EEE5B646}" srcOrd="8" destOrd="0" presId="urn:microsoft.com/office/officeart/2011/layout/HexagonRadial"/>
    <dgm:cxn modelId="{4FBD10C5-D6A9-4662-9147-F47D4C0D60BB}" type="presParOf" srcId="{EE406948-3259-4931-86E1-9C815B43EC15}" destId="{E971F69D-7989-43D5-84C7-E61D84EE1902}" srcOrd="9" destOrd="0" presId="urn:microsoft.com/office/officeart/2011/layout/HexagonRadial"/>
    <dgm:cxn modelId="{24A05D4B-BAD7-45DA-BA49-BB1C513DF810}" type="presParOf" srcId="{E971F69D-7989-43D5-84C7-E61D84EE1902}" destId="{54F1F115-78F8-4A86-BE96-DA31711BC28B}" srcOrd="0" destOrd="0" presId="urn:microsoft.com/office/officeart/2011/layout/HexagonRadial"/>
    <dgm:cxn modelId="{E51460DB-A87E-42D4-A097-687A239F6868}" type="presParOf" srcId="{EE406948-3259-4931-86E1-9C815B43EC15}" destId="{A8193515-36F6-41E1-B3A7-FDFD43A073DE}" srcOrd="10" destOrd="0" presId="urn:microsoft.com/office/officeart/2011/layout/HexagonRadial"/>
    <dgm:cxn modelId="{AC42989D-D5C1-49FD-893B-AD8117C1937B}" type="presParOf" srcId="{EE406948-3259-4931-86E1-9C815B43EC15}" destId="{2EC62A9E-6CCA-4701-9404-C2405CCDF345}" srcOrd="11" destOrd="0" presId="urn:microsoft.com/office/officeart/2011/layout/HexagonRadial"/>
    <dgm:cxn modelId="{D39C97DB-99F5-4AF1-9FAE-77219CFB318C}" type="presParOf" srcId="{2EC62A9E-6CCA-4701-9404-C2405CCDF345}" destId="{8FC58FB2-9E24-47DC-B2CF-DD9DC92A01BE}" srcOrd="0" destOrd="0" presId="urn:microsoft.com/office/officeart/2011/layout/HexagonRadial"/>
    <dgm:cxn modelId="{2F7D98FE-19DF-4819-A845-26689CA65DC7}" type="presParOf" srcId="{EE406948-3259-4931-86E1-9C815B43EC15}" destId="{32077022-278F-45A5-82E7-E60AEB74012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407AB6-4C84-4583-92C4-7027E44CE2C3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B4D08AF-8955-435E-8EF1-DBE56F4B8F5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1B0FC2-472D-4325-B1D9-E506569DAE62}" type="parTrans" cxnId="{0653A8E1-4FF8-4201-8AD7-F48BB1672536}">
      <dgm:prSet/>
      <dgm:spPr/>
      <dgm:t>
        <a:bodyPr/>
        <a:lstStyle/>
        <a:p>
          <a:endParaRPr lang="ru-RU"/>
        </a:p>
      </dgm:t>
    </dgm:pt>
    <dgm:pt modelId="{016FCD98-ACD8-4ADC-9FD4-BAD03537C283}" type="sibTrans" cxnId="{0653A8E1-4FF8-4201-8AD7-F48BB1672536}">
      <dgm:prSet/>
      <dgm:spPr/>
      <dgm:t>
        <a:bodyPr/>
        <a:lstStyle/>
        <a:p>
          <a:endParaRPr lang="ru-RU"/>
        </a:p>
      </dgm:t>
    </dgm:pt>
    <dgm:pt modelId="{4D140E6D-9AF5-442C-9B85-A52AF2C92C1E}">
      <dgm:prSet phldrT="[Текст]"/>
      <dgm:spPr/>
      <dgm:t>
        <a:bodyPr/>
        <a:lstStyle/>
        <a:p>
          <a:r>
            <a:rPr lang="ru-RU" dirty="0" smtClean="0"/>
            <a:t>Общее знакомство с текстом</a:t>
          </a:r>
          <a:endParaRPr lang="ru-RU" dirty="0"/>
        </a:p>
      </dgm:t>
    </dgm:pt>
    <dgm:pt modelId="{B6342DE7-0C7B-4F6E-AC8C-290C222A93FE}" type="parTrans" cxnId="{702DE844-13B4-4FB2-BA58-8D2BE614CDAC}">
      <dgm:prSet/>
      <dgm:spPr/>
      <dgm:t>
        <a:bodyPr/>
        <a:lstStyle/>
        <a:p>
          <a:endParaRPr lang="ru-RU"/>
        </a:p>
      </dgm:t>
    </dgm:pt>
    <dgm:pt modelId="{5AC321B8-2B94-4B61-AD99-D92D55573CE3}" type="sibTrans" cxnId="{702DE844-13B4-4FB2-BA58-8D2BE614CDAC}">
      <dgm:prSet/>
      <dgm:spPr/>
      <dgm:t>
        <a:bodyPr/>
        <a:lstStyle/>
        <a:p>
          <a:endParaRPr lang="ru-RU"/>
        </a:p>
      </dgm:t>
    </dgm:pt>
    <dgm:pt modelId="{7B68D372-7D65-4145-85A2-32FD002801C0}">
      <dgm:prSet phldrT="[Текст]"/>
      <dgm:spPr/>
      <dgm:t>
        <a:bodyPr/>
        <a:lstStyle/>
        <a:p>
          <a:r>
            <a:rPr lang="ru-RU" dirty="0" smtClean="0"/>
            <a:t>Притча</a:t>
          </a:r>
          <a:endParaRPr lang="ru-RU" dirty="0"/>
        </a:p>
      </dgm:t>
    </dgm:pt>
    <dgm:pt modelId="{3D5A55EA-E1B2-411A-AB8C-D692C84E18FA}" type="parTrans" cxnId="{E8A8EF89-D87E-4731-82F1-9D98324DD72E}">
      <dgm:prSet/>
      <dgm:spPr/>
      <dgm:t>
        <a:bodyPr/>
        <a:lstStyle/>
        <a:p>
          <a:endParaRPr lang="ru-RU"/>
        </a:p>
      </dgm:t>
    </dgm:pt>
    <dgm:pt modelId="{83695C9B-7A56-40F1-963E-DEF892954FE1}" type="sibTrans" cxnId="{E8A8EF89-D87E-4731-82F1-9D98324DD72E}">
      <dgm:prSet/>
      <dgm:spPr/>
      <dgm:t>
        <a:bodyPr/>
        <a:lstStyle/>
        <a:p>
          <a:endParaRPr lang="ru-RU"/>
        </a:p>
      </dgm:t>
    </dgm:pt>
    <dgm:pt modelId="{6E490FE8-0250-4B3E-A988-E022DFD59EEC}">
      <dgm:prSet phldrT="[Текст]"/>
      <dgm:spPr/>
      <dgm:t>
        <a:bodyPr/>
        <a:lstStyle/>
        <a:p>
          <a:r>
            <a:rPr lang="ru-RU" dirty="0" smtClean="0"/>
            <a:t>Зачем читать книги?</a:t>
          </a:r>
          <a:endParaRPr lang="ru-RU" dirty="0"/>
        </a:p>
      </dgm:t>
    </dgm:pt>
    <dgm:pt modelId="{444D8052-AEBE-4860-A279-FD966BBD0412}" type="parTrans" cxnId="{16D5FE0D-6D8D-49B0-A373-EBAAFB3A2C56}">
      <dgm:prSet/>
      <dgm:spPr/>
      <dgm:t>
        <a:bodyPr/>
        <a:lstStyle/>
        <a:p>
          <a:endParaRPr lang="ru-RU"/>
        </a:p>
      </dgm:t>
    </dgm:pt>
    <dgm:pt modelId="{BAD63665-D304-42EE-BC7B-2E31113B7FE1}" type="sibTrans" cxnId="{16D5FE0D-6D8D-49B0-A373-EBAAFB3A2C56}">
      <dgm:prSet/>
      <dgm:spPr/>
      <dgm:t>
        <a:bodyPr/>
        <a:lstStyle/>
        <a:p>
          <a:endParaRPr lang="ru-RU"/>
        </a:p>
      </dgm:t>
    </dgm:pt>
    <dgm:pt modelId="{54570897-E8C9-468E-9AB2-F7A266670F23}" type="pres">
      <dgm:prSet presAssocID="{7D407AB6-4C84-4583-92C4-7027E44CE2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504A08-D3BD-4A2B-BD18-C80AD56E71FE}" type="pres">
      <dgm:prSet presAssocID="{CB4D08AF-8955-435E-8EF1-DBE56F4B8F52}" presName="linNode" presStyleCnt="0"/>
      <dgm:spPr/>
    </dgm:pt>
    <dgm:pt modelId="{C6813F61-7187-467D-9D80-5D059072DDBD}" type="pres">
      <dgm:prSet presAssocID="{CB4D08AF-8955-435E-8EF1-DBE56F4B8F52}" presName="parentShp" presStyleLbl="node1" presStyleIdx="0" presStyleCnt="2" custScaleX="120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C3DCD-7A08-47A7-8E3E-FA43AF331489}" type="pres">
      <dgm:prSet presAssocID="{CB4D08AF-8955-435E-8EF1-DBE56F4B8F5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6FAFA-568A-4E0D-AAA4-E6219F3283D1}" type="pres">
      <dgm:prSet presAssocID="{016FCD98-ACD8-4ADC-9FD4-BAD03537C283}" presName="spacing" presStyleCnt="0"/>
      <dgm:spPr/>
    </dgm:pt>
    <dgm:pt modelId="{ADD5E8B2-2BD3-467D-8D47-20759CF58317}" type="pres">
      <dgm:prSet presAssocID="{7B68D372-7D65-4145-85A2-32FD002801C0}" presName="linNode" presStyleCnt="0"/>
      <dgm:spPr/>
    </dgm:pt>
    <dgm:pt modelId="{8EFCC42D-76A9-4F6B-A54B-12B73ED5E863}" type="pres">
      <dgm:prSet presAssocID="{7B68D372-7D65-4145-85A2-32FD002801C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EE64-AA17-48A8-9670-51DB7E134AFF}" type="pres">
      <dgm:prSet presAssocID="{7B68D372-7D65-4145-85A2-32FD002801C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D5F426-5D0F-4D8B-80D5-F4891079F3CF}" type="presOf" srcId="{6E490FE8-0250-4B3E-A988-E022DFD59EEC}" destId="{5FB8EE64-AA17-48A8-9670-51DB7E134AFF}" srcOrd="0" destOrd="0" presId="urn:microsoft.com/office/officeart/2005/8/layout/vList6"/>
    <dgm:cxn modelId="{4C8BA7E0-56A0-474F-A821-DE61CD42EE98}" type="presOf" srcId="{4D140E6D-9AF5-442C-9B85-A52AF2C92C1E}" destId="{FBAC3DCD-7A08-47A7-8E3E-FA43AF331489}" srcOrd="0" destOrd="0" presId="urn:microsoft.com/office/officeart/2005/8/layout/vList6"/>
    <dgm:cxn modelId="{8786B61F-5422-40A3-8E21-5C3E355258ED}" type="presOf" srcId="{CB4D08AF-8955-435E-8EF1-DBE56F4B8F52}" destId="{C6813F61-7187-467D-9D80-5D059072DDBD}" srcOrd="0" destOrd="0" presId="urn:microsoft.com/office/officeart/2005/8/layout/vList6"/>
    <dgm:cxn modelId="{E8A8EF89-D87E-4731-82F1-9D98324DD72E}" srcId="{7D407AB6-4C84-4583-92C4-7027E44CE2C3}" destId="{7B68D372-7D65-4145-85A2-32FD002801C0}" srcOrd="1" destOrd="0" parTransId="{3D5A55EA-E1B2-411A-AB8C-D692C84E18FA}" sibTransId="{83695C9B-7A56-40F1-963E-DEF892954FE1}"/>
    <dgm:cxn modelId="{702DE844-13B4-4FB2-BA58-8D2BE614CDAC}" srcId="{CB4D08AF-8955-435E-8EF1-DBE56F4B8F52}" destId="{4D140E6D-9AF5-442C-9B85-A52AF2C92C1E}" srcOrd="0" destOrd="0" parTransId="{B6342DE7-0C7B-4F6E-AC8C-290C222A93FE}" sibTransId="{5AC321B8-2B94-4B61-AD99-D92D55573CE3}"/>
    <dgm:cxn modelId="{6E9E9B1E-95B9-4A6A-ADAE-355098F0BE0B}" type="presOf" srcId="{7B68D372-7D65-4145-85A2-32FD002801C0}" destId="{8EFCC42D-76A9-4F6B-A54B-12B73ED5E863}" srcOrd="0" destOrd="0" presId="urn:microsoft.com/office/officeart/2005/8/layout/vList6"/>
    <dgm:cxn modelId="{68209071-A3B3-4129-AD43-AEF20C1B643B}" type="presOf" srcId="{7D407AB6-4C84-4583-92C4-7027E44CE2C3}" destId="{54570897-E8C9-468E-9AB2-F7A266670F23}" srcOrd="0" destOrd="0" presId="urn:microsoft.com/office/officeart/2005/8/layout/vList6"/>
    <dgm:cxn modelId="{16D5FE0D-6D8D-49B0-A373-EBAAFB3A2C56}" srcId="{7B68D372-7D65-4145-85A2-32FD002801C0}" destId="{6E490FE8-0250-4B3E-A988-E022DFD59EEC}" srcOrd="0" destOrd="0" parTransId="{444D8052-AEBE-4860-A279-FD966BBD0412}" sibTransId="{BAD63665-D304-42EE-BC7B-2E31113B7FE1}"/>
    <dgm:cxn modelId="{0653A8E1-4FF8-4201-8AD7-F48BB1672536}" srcId="{7D407AB6-4C84-4583-92C4-7027E44CE2C3}" destId="{CB4D08AF-8955-435E-8EF1-DBE56F4B8F52}" srcOrd="0" destOrd="0" parTransId="{BD1B0FC2-472D-4325-B1D9-E506569DAE62}" sibTransId="{016FCD98-ACD8-4ADC-9FD4-BAD03537C283}"/>
    <dgm:cxn modelId="{77CDF05A-990C-4108-B953-CF30264A7AD0}" type="presParOf" srcId="{54570897-E8C9-468E-9AB2-F7A266670F23}" destId="{0C504A08-D3BD-4A2B-BD18-C80AD56E71FE}" srcOrd="0" destOrd="0" presId="urn:microsoft.com/office/officeart/2005/8/layout/vList6"/>
    <dgm:cxn modelId="{B0FA8564-A59A-4D16-B1DE-AF9B4022CD51}" type="presParOf" srcId="{0C504A08-D3BD-4A2B-BD18-C80AD56E71FE}" destId="{C6813F61-7187-467D-9D80-5D059072DDBD}" srcOrd="0" destOrd="0" presId="urn:microsoft.com/office/officeart/2005/8/layout/vList6"/>
    <dgm:cxn modelId="{370A792E-7772-47C4-9B09-F55C404D0661}" type="presParOf" srcId="{0C504A08-D3BD-4A2B-BD18-C80AD56E71FE}" destId="{FBAC3DCD-7A08-47A7-8E3E-FA43AF331489}" srcOrd="1" destOrd="0" presId="urn:microsoft.com/office/officeart/2005/8/layout/vList6"/>
    <dgm:cxn modelId="{63CCD54D-A950-4055-81C2-CCDCC5014574}" type="presParOf" srcId="{54570897-E8C9-468E-9AB2-F7A266670F23}" destId="{EC26FAFA-568A-4E0D-AAA4-E6219F3283D1}" srcOrd="1" destOrd="0" presId="urn:microsoft.com/office/officeart/2005/8/layout/vList6"/>
    <dgm:cxn modelId="{52A6848C-195B-4879-B869-39F10F0C950C}" type="presParOf" srcId="{54570897-E8C9-468E-9AB2-F7A266670F23}" destId="{ADD5E8B2-2BD3-467D-8D47-20759CF58317}" srcOrd="2" destOrd="0" presId="urn:microsoft.com/office/officeart/2005/8/layout/vList6"/>
    <dgm:cxn modelId="{A3E3DFAF-8160-47D9-B880-E5CA19A4B283}" type="presParOf" srcId="{ADD5E8B2-2BD3-467D-8D47-20759CF58317}" destId="{8EFCC42D-76A9-4F6B-A54B-12B73ED5E863}" srcOrd="0" destOrd="0" presId="urn:microsoft.com/office/officeart/2005/8/layout/vList6"/>
    <dgm:cxn modelId="{679611BE-1673-44B8-846B-5DDF81CEF20B}" type="presParOf" srcId="{ADD5E8B2-2BD3-467D-8D47-20759CF58317}" destId="{5FB8EE64-AA17-48A8-9670-51DB7E134AF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A7A0D4-AD27-4B3A-AEFD-5AB59FCA422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BB3221-6A23-45B6-A00F-8DBB485A095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6B22F3B-3AD7-4048-8181-9C9AB7E042EE}" type="parTrans" cxnId="{07284198-6FC5-4365-AE38-442E02661C58}">
      <dgm:prSet/>
      <dgm:spPr/>
      <dgm:t>
        <a:bodyPr/>
        <a:lstStyle/>
        <a:p>
          <a:endParaRPr lang="ru-RU"/>
        </a:p>
      </dgm:t>
    </dgm:pt>
    <dgm:pt modelId="{26CEE5B3-2251-43A5-9345-B08B413D8220}" type="sibTrans" cxnId="{07284198-6FC5-4365-AE38-442E02661C58}">
      <dgm:prSet/>
      <dgm:spPr/>
      <dgm:t>
        <a:bodyPr/>
        <a:lstStyle/>
        <a:p>
          <a:endParaRPr lang="ru-RU"/>
        </a:p>
      </dgm:t>
    </dgm:pt>
    <dgm:pt modelId="{096C3E7C-3E70-4E1E-B914-0705009D374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6E5CF27-27D3-4448-A3EC-863C83C3E8B0}" type="parTrans" cxnId="{CCFDA451-B469-4386-AA95-DB6272183042}">
      <dgm:prSet/>
      <dgm:spPr/>
      <dgm:t>
        <a:bodyPr/>
        <a:lstStyle/>
        <a:p>
          <a:endParaRPr lang="ru-RU"/>
        </a:p>
      </dgm:t>
    </dgm:pt>
    <dgm:pt modelId="{47419A30-2C88-405B-861A-1FB62B5F6315}" type="sibTrans" cxnId="{CCFDA451-B469-4386-AA95-DB6272183042}">
      <dgm:prSet/>
      <dgm:spPr/>
      <dgm:t>
        <a:bodyPr/>
        <a:lstStyle/>
        <a:p>
          <a:endParaRPr lang="ru-RU"/>
        </a:p>
      </dgm:t>
    </dgm:pt>
    <dgm:pt modelId="{3E342DA1-D920-4B38-8B35-0227D30637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0BF017-EA4E-4940-AE1C-8B4DC9773AC1}" type="parTrans" cxnId="{4206770A-F3FD-4CBE-8E02-3A8F904A7ECF}">
      <dgm:prSet/>
      <dgm:spPr/>
      <dgm:t>
        <a:bodyPr/>
        <a:lstStyle/>
        <a:p>
          <a:endParaRPr lang="ru-RU"/>
        </a:p>
      </dgm:t>
    </dgm:pt>
    <dgm:pt modelId="{381AEE2A-6B97-48EF-B3E2-6FC0384E67A5}" type="sibTrans" cxnId="{4206770A-F3FD-4CBE-8E02-3A8F904A7ECF}">
      <dgm:prSet/>
      <dgm:spPr/>
      <dgm:t>
        <a:bodyPr/>
        <a:lstStyle/>
        <a:p>
          <a:endParaRPr lang="ru-RU"/>
        </a:p>
      </dgm:t>
    </dgm:pt>
    <dgm:pt modelId="{74484E79-3FC4-404E-9FA0-E95B333C360A}" type="pres">
      <dgm:prSet presAssocID="{88A7A0D4-AD27-4B3A-AEFD-5AB59FCA42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0871624-D7EE-4A37-A1BD-38A147047783}" type="pres">
      <dgm:prSet presAssocID="{88A7A0D4-AD27-4B3A-AEFD-5AB59FCA4226}" presName="Name1" presStyleCnt="0"/>
      <dgm:spPr/>
    </dgm:pt>
    <dgm:pt modelId="{E6C21794-C20A-4009-9AA8-055E26340824}" type="pres">
      <dgm:prSet presAssocID="{88A7A0D4-AD27-4B3A-AEFD-5AB59FCA4226}" presName="cycle" presStyleCnt="0"/>
      <dgm:spPr/>
    </dgm:pt>
    <dgm:pt modelId="{21A45520-075F-49F9-9EEC-A5E4D8D87949}" type="pres">
      <dgm:prSet presAssocID="{88A7A0D4-AD27-4B3A-AEFD-5AB59FCA4226}" presName="srcNode" presStyleLbl="node1" presStyleIdx="0" presStyleCnt="3"/>
      <dgm:spPr/>
    </dgm:pt>
    <dgm:pt modelId="{FC5B2DB1-6FFF-4C48-8A58-A5AC6C68B9E0}" type="pres">
      <dgm:prSet presAssocID="{88A7A0D4-AD27-4B3A-AEFD-5AB59FCA4226}" presName="conn" presStyleLbl="parChTrans1D2" presStyleIdx="0" presStyleCnt="1"/>
      <dgm:spPr/>
      <dgm:t>
        <a:bodyPr/>
        <a:lstStyle/>
        <a:p>
          <a:endParaRPr lang="ru-RU"/>
        </a:p>
      </dgm:t>
    </dgm:pt>
    <dgm:pt modelId="{B2F9F736-5208-4434-BC34-1617C85824C8}" type="pres">
      <dgm:prSet presAssocID="{88A7A0D4-AD27-4B3A-AEFD-5AB59FCA4226}" presName="extraNode" presStyleLbl="node1" presStyleIdx="0" presStyleCnt="3"/>
      <dgm:spPr/>
    </dgm:pt>
    <dgm:pt modelId="{84BDE870-9CCE-4338-B7FB-BB1AD445AE9F}" type="pres">
      <dgm:prSet presAssocID="{88A7A0D4-AD27-4B3A-AEFD-5AB59FCA4226}" presName="dstNode" presStyleLbl="node1" presStyleIdx="0" presStyleCnt="3"/>
      <dgm:spPr/>
    </dgm:pt>
    <dgm:pt modelId="{BC6BFC8E-0ED5-4C53-882C-0FF7B71DDEF7}" type="pres">
      <dgm:prSet presAssocID="{0CBB3221-6A23-45B6-A00F-8DBB485A095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9F0C-3C59-4373-AD89-08134E298013}" type="pres">
      <dgm:prSet presAssocID="{0CBB3221-6A23-45B6-A00F-8DBB485A0953}" presName="accent_1" presStyleCnt="0"/>
      <dgm:spPr/>
    </dgm:pt>
    <dgm:pt modelId="{BD53D81F-9F04-48E3-A89C-083BC1DB8690}" type="pres">
      <dgm:prSet presAssocID="{0CBB3221-6A23-45B6-A00F-8DBB485A0953}" presName="accentRepeatNode" presStyleLbl="solidFgAcc1" presStyleIdx="0" presStyleCnt="3"/>
      <dgm:spPr/>
    </dgm:pt>
    <dgm:pt modelId="{B8B7D7CD-3E83-4DC9-AEAB-9AB887A724F6}" type="pres">
      <dgm:prSet presAssocID="{096C3E7C-3E70-4E1E-B914-0705009D374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0AA4C-6B55-48E7-8434-A8C003AC35AF}" type="pres">
      <dgm:prSet presAssocID="{096C3E7C-3E70-4E1E-B914-0705009D374B}" presName="accent_2" presStyleCnt="0"/>
      <dgm:spPr/>
    </dgm:pt>
    <dgm:pt modelId="{69B0B4BB-B732-432C-9D52-29C299A8C0BE}" type="pres">
      <dgm:prSet presAssocID="{096C3E7C-3E70-4E1E-B914-0705009D374B}" presName="accentRepeatNode" presStyleLbl="solidFgAcc1" presStyleIdx="1" presStyleCnt="3"/>
      <dgm:spPr/>
    </dgm:pt>
    <dgm:pt modelId="{786F3D69-E15F-4167-A764-0A549D09E974}" type="pres">
      <dgm:prSet presAssocID="{3E342DA1-D920-4B38-8B35-0227D306375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7BCC1-7729-4CE3-8C4E-671CC0B5211D}" type="pres">
      <dgm:prSet presAssocID="{3E342DA1-D920-4B38-8B35-0227D3063751}" presName="accent_3" presStyleCnt="0"/>
      <dgm:spPr/>
    </dgm:pt>
    <dgm:pt modelId="{FEE3065C-6E05-40A0-9869-424623A3FE83}" type="pres">
      <dgm:prSet presAssocID="{3E342DA1-D920-4B38-8B35-0227D3063751}" presName="accentRepeatNode" presStyleLbl="solidFgAcc1" presStyleIdx="2" presStyleCnt="3"/>
      <dgm:spPr/>
    </dgm:pt>
  </dgm:ptLst>
  <dgm:cxnLst>
    <dgm:cxn modelId="{6A452501-1984-4510-87CD-37FD103AF7F9}" type="presOf" srcId="{096C3E7C-3E70-4E1E-B914-0705009D374B}" destId="{B8B7D7CD-3E83-4DC9-AEAB-9AB887A724F6}" srcOrd="0" destOrd="0" presId="urn:microsoft.com/office/officeart/2008/layout/VerticalCurvedList"/>
    <dgm:cxn modelId="{968256FC-394B-428E-8DB9-80045166FD1C}" type="presOf" srcId="{88A7A0D4-AD27-4B3A-AEFD-5AB59FCA4226}" destId="{74484E79-3FC4-404E-9FA0-E95B333C360A}" srcOrd="0" destOrd="0" presId="urn:microsoft.com/office/officeart/2008/layout/VerticalCurvedList"/>
    <dgm:cxn modelId="{335BCF86-9DD6-479B-98DE-DA0D332DDC97}" type="presOf" srcId="{26CEE5B3-2251-43A5-9345-B08B413D8220}" destId="{FC5B2DB1-6FFF-4C48-8A58-A5AC6C68B9E0}" srcOrd="0" destOrd="0" presId="urn:microsoft.com/office/officeart/2008/layout/VerticalCurvedList"/>
    <dgm:cxn modelId="{4FAB9CF1-1651-482C-9F56-08FD38BEDBB8}" type="presOf" srcId="{0CBB3221-6A23-45B6-A00F-8DBB485A0953}" destId="{BC6BFC8E-0ED5-4C53-882C-0FF7B71DDEF7}" srcOrd="0" destOrd="0" presId="urn:microsoft.com/office/officeart/2008/layout/VerticalCurvedList"/>
    <dgm:cxn modelId="{3C5248A0-2C49-41A9-B2D6-28A4BF144D01}" type="presOf" srcId="{3E342DA1-D920-4B38-8B35-0227D3063751}" destId="{786F3D69-E15F-4167-A764-0A549D09E974}" srcOrd="0" destOrd="0" presId="urn:microsoft.com/office/officeart/2008/layout/VerticalCurvedList"/>
    <dgm:cxn modelId="{CCFDA451-B469-4386-AA95-DB6272183042}" srcId="{88A7A0D4-AD27-4B3A-AEFD-5AB59FCA4226}" destId="{096C3E7C-3E70-4E1E-B914-0705009D374B}" srcOrd="1" destOrd="0" parTransId="{56E5CF27-27D3-4448-A3EC-863C83C3E8B0}" sibTransId="{47419A30-2C88-405B-861A-1FB62B5F6315}"/>
    <dgm:cxn modelId="{07284198-6FC5-4365-AE38-442E02661C58}" srcId="{88A7A0D4-AD27-4B3A-AEFD-5AB59FCA4226}" destId="{0CBB3221-6A23-45B6-A00F-8DBB485A0953}" srcOrd="0" destOrd="0" parTransId="{26B22F3B-3AD7-4048-8181-9C9AB7E042EE}" sibTransId="{26CEE5B3-2251-43A5-9345-B08B413D8220}"/>
    <dgm:cxn modelId="{4206770A-F3FD-4CBE-8E02-3A8F904A7ECF}" srcId="{88A7A0D4-AD27-4B3A-AEFD-5AB59FCA4226}" destId="{3E342DA1-D920-4B38-8B35-0227D3063751}" srcOrd="2" destOrd="0" parTransId="{5A0BF017-EA4E-4940-AE1C-8B4DC9773AC1}" sibTransId="{381AEE2A-6B97-48EF-B3E2-6FC0384E67A5}"/>
    <dgm:cxn modelId="{6ECB02F1-347C-4C34-B0AE-34F5E488FD6E}" type="presParOf" srcId="{74484E79-3FC4-404E-9FA0-E95B333C360A}" destId="{40871624-D7EE-4A37-A1BD-38A147047783}" srcOrd="0" destOrd="0" presId="urn:microsoft.com/office/officeart/2008/layout/VerticalCurvedList"/>
    <dgm:cxn modelId="{B37CF7C5-EF80-4063-82F2-711D73272AA4}" type="presParOf" srcId="{40871624-D7EE-4A37-A1BD-38A147047783}" destId="{E6C21794-C20A-4009-9AA8-055E26340824}" srcOrd="0" destOrd="0" presId="urn:microsoft.com/office/officeart/2008/layout/VerticalCurvedList"/>
    <dgm:cxn modelId="{DF6D4670-9840-445C-945B-CA9DAA6C4B53}" type="presParOf" srcId="{E6C21794-C20A-4009-9AA8-055E26340824}" destId="{21A45520-075F-49F9-9EEC-A5E4D8D87949}" srcOrd="0" destOrd="0" presId="urn:microsoft.com/office/officeart/2008/layout/VerticalCurvedList"/>
    <dgm:cxn modelId="{0E2BFD84-7CA0-47BD-8057-292673825368}" type="presParOf" srcId="{E6C21794-C20A-4009-9AA8-055E26340824}" destId="{FC5B2DB1-6FFF-4C48-8A58-A5AC6C68B9E0}" srcOrd="1" destOrd="0" presId="urn:microsoft.com/office/officeart/2008/layout/VerticalCurvedList"/>
    <dgm:cxn modelId="{6B0D91F8-DCF5-4F1B-893D-81CE1B833AC9}" type="presParOf" srcId="{E6C21794-C20A-4009-9AA8-055E26340824}" destId="{B2F9F736-5208-4434-BC34-1617C85824C8}" srcOrd="2" destOrd="0" presId="urn:microsoft.com/office/officeart/2008/layout/VerticalCurvedList"/>
    <dgm:cxn modelId="{BAD2CB73-0D33-4DC1-822F-45F40613F02C}" type="presParOf" srcId="{E6C21794-C20A-4009-9AA8-055E26340824}" destId="{84BDE870-9CCE-4338-B7FB-BB1AD445AE9F}" srcOrd="3" destOrd="0" presId="urn:microsoft.com/office/officeart/2008/layout/VerticalCurvedList"/>
    <dgm:cxn modelId="{D5C0D104-ECBD-4CCB-9725-7E8411FDBB5E}" type="presParOf" srcId="{40871624-D7EE-4A37-A1BD-38A147047783}" destId="{BC6BFC8E-0ED5-4C53-882C-0FF7B71DDEF7}" srcOrd="1" destOrd="0" presId="urn:microsoft.com/office/officeart/2008/layout/VerticalCurvedList"/>
    <dgm:cxn modelId="{9268A588-CE82-4120-88D0-BBF574BBE9B8}" type="presParOf" srcId="{40871624-D7EE-4A37-A1BD-38A147047783}" destId="{C6439F0C-3C59-4373-AD89-08134E298013}" srcOrd="2" destOrd="0" presId="urn:microsoft.com/office/officeart/2008/layout/VerticalCurvedList"/>
    <dgm:cxn modelId="{83F3F1C4-2FBB-4651-AB4F-B64BC328370C}" type="presParOf" srcId="{C6439F0C-3C59-4373-AD89-08134E298013}" destId="{BD53D81F-9F04-48E3-A89C-083BC1DB8690}" srcOrd="0" destOrd="0" presId="urn:microsoft.com/office/officeart/2008/layout/VerticalCurvedList"/>
    <dgm:cxn modelId="{664EFF6C-C0BB-4D5A-B1DA-DD9EA0A517E1}" type="presParOf" srcId="{40871624-D7EE-4A37-A1BD-38A147047783}" destId="{B8B7D7CD-3E83-4DC9-AEAB-9AB887A724F6}" srcOrd="3" destOrd="0" presId="urn:microsoft.com/office/officeart/2008/layout/VerticalCurvedList"/>
    <dgm:cxn modelId="{EA97D300-78F6-4515-B583-5A185DD9537A}" type="presParOf" srcId="{40871624-D7EE-4A37-A1BD-38A147047783}" destId="{C670AA4C-6B55-48E7-8434-A8C003AC35AF}" srcOrd="4" destOrd="0" presId="urn:microsoft.com/office/officeart/2008/layout/VerticalCurvedList"/>
    <dgm:cxn modelId="{5FA9146A-8865-479B-8145-2459F5DD9CA8}" type="presParOf" srcId="{C670AA4C-6B55-48E7-8434-A8C003AC35AF}" destId="{69B0B4BB-B732-432C-9D52-29C299A8C0BE}" srcOrd="0" destOrd="0" presId="urn:microsoft.com/office/officeart/2008/layout/VerticalCurvedList"/>
    <dgm:cxn modelId="{C6D733CB-2D63-484C-89B7-9A9B2305B85D}" type="presParOf" srcId="{40871624-D7EE-4A37-A1BD-38A147047783}" destId="{786F3D69-E15F-4167-A764-0A549D09E974}" srcOrd="5" destOrd="0" presId="urn:microsoft.com/office/officeart/2008/layout/VerticalCurvedList"/>
    <dgm:cxn modelId="{CAB7657E-6A61-4696-B775-797278C18DB2}" type="presParOf" srcId="{40871624-D7EE-4A37-A1BD-38A147047783}" destId="{DA97BCC1-7729-4CE3-8C4E-671CC0B5211D}" srcOrd="6" destOrd="0" presId="urn:microsoft.com/office/officeart/2008/layout/VerticalCurvedList"/>
    <dgm:cxn modelId="{85F441CF-14CB-40E7-A5E5-EFD6CF3B656E}" type="presParOf" srcId="{DA97BCC1-7729-4CE3-8C4E-671CC0B5211D}" destId="{FEE3065C-6E05-40A0-9869-424623A3FE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BB7221-313C-4ADB-8B25-DDD9369233E9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DCC6EA-8CA1-4014-B85A-EE38DCA86FA8}">
      <dgm:prSet phldrT="[Текст]"/>
      <dgm:spPr/>
      <dgm:t>
        <a:bodyPr/>
        <a:lstStyle/>
        <a:p>
          <a:r>
            <a:rPr lang="ru-RU" dirty="0" smtClean="0"/>
            <a:t>Парус</a:t>
          </a:r>
          <a:endParaRPr lang="ru-RU" dirty="0"/>
        </a:p>
      </dgm:t>
    </dgm:pt>
    <dgm:pt modelId="{204B1764-55D3-4B0A-9B5D-F040E307DF82}" type="parTrans" cxnId="{1E11999A-F9E4-41DB-9AD4-745E048B26A8}">
      <dgm:prSet/>
      <dgm:spPr/>
      <dgm:t>
        <a:bodyPr/>
        <a:lstStyle/>
        <a:p>
          <a:endParaRPr lang="ru-RU"/>
        </a:p>
      </dgm:t>
    </dgm:pt>
    <dgm:pt modelId="{F3BB7B34-E116-494B-9476-5BA66A4C292D}" type="sibTrans" cxnId="{1E11999A-F9E4-41DB-9AD4-745E048B26A8}">
      <dgm:prSet/>
      <dgm:spPr/>
      <dgm:t>
        <a:bodyPr/>
        <a:lstStyle/>
        <a:p>
          <a:endParaRPr lang="ru-RU"/>
        </a:p>
      </dgm:t>
    </dgm:pt>
    <dgm:pt modelId="{78037597-522C-4D1F-BD45-D29481DFDD64}">
      <dgm:prSet phldrT="[Текст]"/>
      <dgm:spPr/>
      <dgm:t>
        <a:bodyPr/>
        <a:lstStyle/>
        <a:p>
          <a:r>
            <a:rPr lang="ru-RU" dirty="0" smtClean="0"/>
            <a:t>Море</a:t>
          </a:r>
          <a:endParaRPr lang="ru-RU" dirty="0"/>
        </a:p>
      </dgm:t>
    </dgm:pt>
    <dgm:pt modelId="{DD24CF34-3E43-44D1-AEBF-CB90DA672B61}" type="parTrans" cxnId="{101152F1-1900-43AA-9F03-58CDC066CFCE}">
      <dgm:prSet/>
      <dgm:spPr/>
      <dgm:t>
        <a:bodyPr/>
        <a:lstStyle/>
        <a:p>
          <a:endParaRPr lang="ru-RU"/>
        </a:p>
      </dgm:t>
    </dgm:pt>
    <dgm:pt modelId="{9C06B813-867A-41A2-9C6F-25F300974A94}" type="sibTrans" cxnId="{101152F1-1900-43AA-9F03-58CDC066CFCE}">
      <dgm:prSet/>
      <dgm:spPr/>
      <dgm:t>
        <a:bodyPr/>
        <a:lstStyle/>
        <a:p>
          <a:endParaRPr lang="ru-RU"/>
        </a:p>
      </dgm:t>
    </dgm:pt>
    <dgm:pt modelId="{3D5A71B4-0ECE-444B-8ACD-5BF6705A8F82}">
      <dgm:prSet phldrT="[Текст]"/>
      <dgm:spPr/>
      <dgm:t>
        <a:bodyPr/>
        <a:lstStyle/>
        <a:p>
          <a:r>
            <a:rPr lang="ru-RU" dirty="0" smtClean="0"/>
            <a:t>Солнце</a:t>
          </a:r>
          <a:endParaRPr lang="ru-RU" dirty="0"/>
        </a:p>
      </dgm:t>
    </dgm:pt>
    <dgm:pt modelId="{77D8BBD6-4607-4A50-BEAC-3700D6ED201B}" type="parTrans" cxnId="{E59A0EED-9F2B-4AA4-88BF-14E07B8E4C90}">
      <dgm:prSet/>
      <dgm:spPr/>
      <dgm:t>
        <a:bodyPr/>
        <a:lstStyle/>
        <a:p>
          <a:endParaRPr lang="ru-RU"/>
        </a:p>
      </dgm:t>
    </dgm:pt>
    <dgm:pt modelId="{22ACED38-8433-4645-B028-040F938925B4}" type="sibTrans" cxnId="{E59A0EED-9F2B-4AA4-88BF-14E07B8E4C90}">
      <dgm:prSet/>
      <dgm:spPr/>
      <dgm:t>
        <a:bodyPr/>
        <a:lstStyle/>
        <a:p>
          <a:endParaRPr lang="ru-RU"/>
        </a:p>
      </dgm:t>
    </dgm:pt>
    <dgm:pt modelId="{5169AF88-48A3-433A-B097-8A28599E3635}">
      <dgm:prSet phldrT="[Текст]"/>
      <dgm:spPr/>
      <dgm:t>
        <a:bodyPr/>
        <a:lstStyle/>
        <a:p>
          <a:r>
            <a:rPr lang="ru-RU" dirty="0" smtClean="0"/>
            <a:t>Парусник</a:t>
          </a:r>
          <a:endParaRPr lang="ru-RU" dirty="0"/>
        </a:p>
      </dgm:t>
    </dgm:pt>
    <dgm:pt modelId="{F21DD7FE-CE4C-480C-B2F8-693EBCFEDF58}" type="parTrans" cxnId="{5FCCCF7F-ECC2-40EA-AB8E-9ACF14734A42}">
      <dgm:prSet/>
      <dgm:spPr/>
      <dgm:t>
        <a:bodyPr/>
        <a:lstStyle/>
        <a:p>
          <a:endParaRPr lang="ru-RU"/>
        </a:p>
      </dgm:t>
    </dgm:pt>
    <dgm:pt modelId="{E5C66DB5-A9CF-48A1-8875-74017BF0E3B7}" type="sibTrans" cxnId="{5FCCCF7F-ECC2-40EA-AB8E-9ACF14734A42}">
      <dgm:prSet/>
      <dgm:spPr/>
      <dgm:t>
        <a:bodyPr/>
        <a:lstStyle/>
        <a:p>
          <a:endParaRPr lang="ru-RU"/>
        </a:p>
      </dgm:t>
    </dgm:pt>
    <dgm:pt modelId="{C18086A0-84AA-4D3D-AD2B-8531E6438FB2}">
      <dgm:prSet phldrT="[Текст]"/>
      <dgm:spPr/>
      <dgm:t>
        <a:bodyPr/>
        <a:lstStyle/>
        <a:p>
          <a:r>
            <a:rPr lang="ru-RU" dirty="0" smtClean="0"/>
            <a:t>Буря</a:t>
          </a:r>
          <a:endParaRPr lang="ru-RU" dirty="0"/>
        </a:p>
      </dgm:t>
    </dgm:pt>
    <dgm:pt modelId="{07621A9B-186B-48A1-B76D-F1482D0CF887}" type="parTrans" cxnId="{306A9554-97B3-4F3E-844C-26E6E764682F}">
      <dgm:prSet/>
      <dgm:spPr/>
      <dgm:t>
        <a:bodyPr/>
        <a:lstStyle/>
        <a:p>
          <a:endParaRPr lang="ru-RU"/>
        </a:p>
      </dgm:t>
    </dgm:pt>
    <dgm:pt modelId="{A0D9EF47-46E9-49DD-AEFB-5B61651B33C0}" type="sibTrans" cxnId="{306A9554-97B3-4F3E-844C-26E6E764682F}">
      <dgm:prSet/>
      <dgm:spPr/>
      <dgm:t>
        <a:bodyPr/>
        <a:lstStyle/>
        <a:p>
          <a:endParaRPr lang="ru-RU"/>
        </a:p>
      </dgm:t>
    </dgm:pt>
    <dgm:pt modelId="{C9E3A578-A821-4B4B-8C14-802FA81EAEF9}">
      <dgm:prSet phldrT="[Текст]"/>
      <dgm:spPr/>
      <dgm:t>
        <a:bodyPr/>
        <a:lstStyle/>
        <a:p>
          <a:r>
            <a:rPr lang="ru-RU" dirty="0" smtClean="0"/>
            <a:t>Корабль</a:t>
          </a:r>
          <a:endParaRPr lang="ru-RU" dirty="0"/>
        </a:p>
      </dgm:t>
    </dgm:pt>
    <dgm:pt modelId="{B6E132D9-8466-4101-8963-41F7F3C3FFA4}" type="parTrans" cxnId="{B1F525C9-9FCD-4CE2-A7DD-97FD77AEEA91}">
      <dgm:prSet/>
      <dgm:spPr/>
      <dgm:t>
        <a:bodyPr/>
        <a:lstStyle/>
        <a:p>
          <a:endParaRPr lang="ru-RU"/>
        </a:p>
      </dgm:t>
    </dgm:pt>
    <dgm:pt modelId="{8042E047-793F-480C-A7E9-5E6A79EE4D84}" type="sibTrans" cxnId="{B1F525C9-9FCD-4CE2-A7DD-97FD77AEEA91}">
      <dgm:prSet/>
      <dgm:spPr/>
      <dgm:t>
        <a:bodyPr/>
        <a:lstStyle/>
        <a:p>
          <a:endParaRPr lang="ru-RU"/>
        </a:p>
      </dgm:t>
    </dgm:pt>
    <dgm:pt modelId="{1AC1860F-593C-4C20-8EEB-F4517119FFF5}" type="pres">
      <dgm:prSet presAssocID="{CFBB7221-313C-4ADB-8B25-DDD9369233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CD496A-445A-4F9C-AD66-0137DEAA33FB}" type="pres">
      <dgm:prSet presAssocID="{0FDCC6EA-8CA1-4014-B85A-EE38DCA86FA8}" presName="vertOne" presStyleCnt="0"/>
      <dgm:spPr/>
    </dgm:pt>
    <dgm:pt modelId="{ECA77EF1-5F67-4187-925F-4F65A9C193E5}" type="pres">
      <dgm:prSet presAssocID="{0FDCC6EA-8CA1-4014-B85A-EE38DCA86FA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701C15-695E-404F-89E9-9349FD613505}" type="pres">
      <dgm:prSet presAssocID="{0FDCC6EA-8CA1-4014-B85A-EE38DCA86FA8}" presName="parTransOne" presStyleCnt="0"/>
      <dgm:spPr/>
    </dgm:pt>
    <dgm:pt modelId="{1C59BC96-7F47-4B87-8E84-ADF1C38C6851}" type="pres">
      <dgm:prSet presAssocID="{0FDCC6EA-8CA1-4014-B85A-EE38DCA86FA8}" presName="horzOne" presStyleCnt="0"/>
      <dgm:spPr/>
    </dgm:pt>
    <dgm:pt modelId="{F367AA41-B583-4ACC-8E2E-DF94F2D452A6}" type="pres">
      <dgm:prSet presAssocID="{78037597-522C-4D1F-BD45-D29481DFDD64}" presName="vertTwo" presStyleCnt="0"/>
      <dgm:spPr/>
    </dgm:pt>
    <dgm:pt modelId="{55A83EDF-84CF-4167-9343-1FE65FC072A5}" type="pres">
      <dgm:prSet presAssocID="{78037597-522C-4D1F-BD45-D29481DFDD6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12ED3-ED85-4E70-8810-5D7F218FAB64}" type="pres">
      <dgm:prSet presAssocID="{78037597-522C-4D1F-BD45-D29481DFDD64}" presName="parTransTwo" presStyleCnt="0"/>
      <dgm:spPr/>
    </dgm:pt>
    <dgm:pt modelId="{BA282A86-5B01-400C-8FFC-A69CF92E9ED2}" type="pres">
      <dgm:prSet presAssocID="{78037597-522C-4D1F-BD45-D29481DFDD64}" presName="horzTwo" presStyleCnt="0"/>
      <dgm:spPr/>
    </dgm:pt>
    <dgm:pt modelId="{7719EF9C-CC81-43F4-AADE-34260F04C295}" type="pres">
      <dgm:prSet presAssocID="{3D5A71B4-0ECE-444B-8ACD-5BF6705A8F82}" presName="vertThree" presStyleCnt="0"/>
      <dgm:spPr/>
    </dgm:pt>
    <dgm:pt modelId="{5EE9C0CE-6870-4224-84AC-2CB02CAFDFCB}" type="pres">
      <dgm:prSet presAssocID="{3D5A71B4-0ECE-444B-8ACD-5BF6705A8F8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A3465A-18D6-4E1F-9759-6E0F7000A98E}" type="pres">
      <dgm:prSet presAssocID="{3D5A71B4-0ECE-444B-8ACD-5BF6705A8F82}" presName="horzThree" presStyleCnt="0"/>
      <dgm:spPr/>
    </dgm:pt>
    <dgm:pt modelId="{3775CD00-86E6-4122-B574-1BADC0B4799A}" type="pres">
      <dgm:prSet presAssocID="{22ACED38-8433-4645-B028-040F938925B4}" presName="sibSpaceThree" presStyleCnt="0"/>
      <dgm:spPr/>
    </dgm:pt>
    <dgm:pt modelId="{5AC4BAF5-6B53-4727-840D-96D18EB66CFE}" type="pres">
      <dgm:prSet presAssocID="{5169AF88-48A3-433A-B097-8A28599E3635}" presName="vertThree" presStyleCnt="0"/>
      <dgm:spPr/>
    </dgm:pt>
    <dgm:pt modelId="{C5DEC423-B43D-4C47-8673-0CABAE2BF81A}" type="pres">
      <dgm:prSet presAssocID="{5169AF88-48A3-433A-B097-8A28599E363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7B2F3-5EBC-48F8-8676-2C629D84F673}" type="pres">
      <dgm:prSet presAssocID="{5169AF88-48A3-433A-B097-8A28599E3635}" presName="horzThree" presStyleCnt="0"/>
      <dgm:spPr/>
    </dgm:pt>
    <dgm:pt modelId="{84A63609-68FD-42C9-8BE9-5272D44FFEB7}" type="pres">
      <dgm:prSet presAssocID="{9C06B813-867A-41A2-9C6F-25F300974A94}" presName="sibSpaceTwo" presStyleCnt="0"/>
      <dgm:spPr/>
    </dgm:pt>
    <dgm:pt modelId="{488EC9D7-46C0-4459-BC5A-3F3E95B40659}" type="pres">
      <dgm:prSet presAssocID="{C18086A0-84AA-4D3D-AD2B-8531E6438FB2}" presName="vertTwo" presStyleCnt="0"/>
      <dgm:spPr/>
    </dgm:pt>
    <dgm:pt modelId="{72489A2C-AA69-4299-A821-5FBEE2187288}" type="pres">
      <dgm:prSet presAssocID="{C18086A0-84AA-4D3D-AD2B-8531E6438FB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E58EB-8EB7-4250-AC11-19866C15389E}" type="pres">
      <dgm:prSet presAssocID="{C18086A0-84AA-4D3D-AD2B-8531E6438FB2}" presName="parTransTwo" presStyleCnt="0"/>
      <dgm:spPr/>
    </dgm:pt>
    <dgm:pt modelId="{FBEC4770-AFE7-42C6-83BB-87BE26C2029A}" type="pres">
      <dgm:prSet presAssocID="{C18086A0-84AA-4D3D-AD2B-8531E6438FB2}" presName="horzTwo" presStyleCnt="0"/>
      <dgm:spPr/>
    </dgm:pt>
    <dgm:pt modelId="{C975C720-6B44-4730-A081-317AF71AA623}" type="pres">
      <dgm:prSet presAssocID="{C9E3A578-A821-4B4B-8C14-802FA81EAEF9}" presName="vertThree" presStyleCnt="0"/>
      <dgm:spPr/>
    </dgm:pt>
    <dgm:pt modelId="{ACC7771A-7EAC-455A-B505-3D2006AD5E8C}" type="pres">
      <dgm:prSet presAssocID="{C9E3A578-A821-4B4B-8C14-802FA81EAEF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9EF484-78EC-4C23-8B77-E92F2A31BAD1}" type="pres">
      <dgm:prSet presAssocID="{C9E3A578-A821-4B4B-8C14-802FA81EAEF9}" presName="horzThree" presStyleCnt="0"/>
      <dgm:spPr/>
    </dgm:pt>
  </dgm:ptLst>
  <dgm:cxnLst>
    <dgm:cxn modelId="{7E6BEC1B-FCD7-4D6B-9071-1BA36C95008F}" type="presOf" srcId="{78037597-522C-4D1F-BD45-D29481DFDD64}" destId="{55A83EDF-84CF-4167-9343-1FE65FC072A5}" srcOrd="0" destOrd="0" presId="urn:microsoft.com/office/officeart/2005/8/layout/hierarchy4"/>
    <dgm:cxn modelId="{1E79DE52-26DE-4C92-A735-F9920104A885}" type="presOf" srcId="{C18086A0-84AA-4D3D-AD2B-8531E6438FB2}" destId="{72489A2C-AA69-4299-A821-5FBEE2187288}" srcOrd="0" destOrd="0" presId="urn:microsoft.com/office/officeart/2005/8/layout/hierarchy4"/>
    <dgm:cxn modelId="{101152F1-1900-43AA-9F03-58CDC066CFCE}" srcId="{0FDCC6EA-8CA1-4014-B85A-EE38DCA86FA8}" destId="{78037597-522C-4D1F-BD45-D29481DFDD64}" srcOrd="0" destOrd="0" parTransId="{DD24CF34-3E43-44D1-AEBF-CB90DA672B61}" sibTransId="{9C06B813-867A-41A2-9C6F-25F300974A94}"/>
    <dgm:cxn modelId="{1E11999A-F9E4-41DB-9AD4-745E048B26A8}" srcId="{CFBB7221-313C-4ADB-8B25-DDD9369233E9}" destId="{0FDCC6EA-8CA1-4014-B85A-EE38DCA86FA8}" srcOrd="0" destOrd="0" parTransId="{204B1764-55D3-4B0A-9B5D-F040E307DF82}" sibTransId="{F3BB7B34-E116-494B-9476-5BA66A4C292D}"/>
    <dgm:cxn modelId="{E9E8BC2D-7A41-43C8-8768-FD501991FD14}" type="presOf" srcId="{CFBB7221-313C-4ADB-8B25-DDD9369233E9}" destId="{1AC1860F-593C-4C20-8EEB-F4517119FFF5}" srcOrd="0" destOrd="0" presId="urn:microsoft.com/office/officeart/2005/8/layout/hierarchy4"/>
    <dgm:cxn modelId="{F6DD16A2-810E-4B7E-98E3-BF3CEDB143CE}" type="presOf" srcId="{0FDCC6EA-8CA1-4014-B85A-EE38DCA86FA8}" destId="{ECA77EF1-5F67-4187-925F-4F65A9C193E5}" srcOrd="0" destOrd="0" presId="urn:microsoft.com/office/officeart/2005/8/layout/hierarchy4"/>
    <dgm:cxn modelId="{E59A0EED-9F2B-4AA4-88BF-14E07B8E4C90}" srcId="{78037597-522C-4D1F-BD45-D29481DFDD64}" destId="{3D5A71B4-0ECE-444B-8ACD-5BF6705A8F82}" srcOrd="0" destOrd="0" parTransId="{77D8BBD6-4607-4A50-BEAC-3700D6ED201B}" sibTransId="{22ACED38-8433-4645-B028-040F938925B4}"/>
    <dgm:cxn modelId="{5FCCCF7F-ECC2-40EA-AB8E-9ACF14734A42}" srcId="{78037597-522C-4D1F-BD45-D29481DFDD64}" destId="{5169AF88-48A3-433A-B097-8A28599E3635}" srcOrd="1" destOrd="0" parTransId="{F21DD7FE-CE4C-480C-B2F8-693EBCFEDF58}" sibTransId="{E5C66DB5-A9CF-48A1-8875-74017BF0E3B7}"/>
    <dgm:cxn modelId="{9B83F625-3722-4589-BED7-28A63B4ECB12}" type="presOf" srcId="{C9E3A578-A821-4B4B-8C14-802FA81EAEF9}" destId="{ACC7771A-7EAC-455A-B505-3D2006AD5E8C}" srcOrd="0" destOrd="0" presId="urn:microsoft.com/office/officeart/2005/8/layout/hierarchy4"/>
    <dgm:cxn modelId="{B1F525C9-9FCD-4CE2-A7DD-97FD77AEEA91}" srcId="{C18086A0-84AA-4D3D-AD2B-8531E6438FB2}" destId="{C9E3A578-A821-4B4B-8C14-802FA81EAEF9}" srcOrd="0" destOrd="0" parTransId="{B6E132D9-8466-4101-8963-41F7F3C3FFA4}" sibTransId="{8042E047-793F-480C-A7E9-5E6A79EE4D84}"/>
    <dgm:cxn modelId="{8DA6141C-DB24-41CF-9E92-B2A23A32630E}" type="presOf" srcId="{5169AF88-48A3-433A-B097-8A28599E3635}" destId="{C5DEC423-B43D-4C47-8673-0CABAE2BF81A}" srcOrd="0" destOrd="0" presId="urn:microsoft.com/office/officeart/2005/8/layout/hierarchy4"/>
    <dgm:cxn modelId="{FE2733D5-45EB-414F-B5F6-3FA48BE12A7C}" type="presOf" srcId="{3D5A71B4-0ECE-444B-8ACD-5BF6705A8F82}" destId="{5EE9C0CE-6870-4224-84AC-2CB02CAFDFCB}" srcOrd="0" destOrd="0" presId="urn:microsoft.com/office/officeart/2005/8/layout/hierarchy4"/>
    <dgm:cxn modelId="{306A9554-97B3-4F3E-844C-26E6E764682F}" srcId="{0FDCC6EA-8CA1-4014-B85A-EE38DCA86FA8}" destId="{C18086A0-84AA-4D3D-AD2B-8531E6438FB2}" srcOrd="1" destOrd="0" parTransId="{07621A9B-186B-48A1-B76D-F1482D0CF887}" sibTransId="{A0D9EF47-46E9-49DD-AEFB-5B61651B33C0}"/>
    <dgm:cxn modelId="{A154BED5-9D2D-4209-BA41-6797721A4072}" type="presParOf" srcId="{1AC1860F-593C-4C20-8EEB-F4517119FFF5}" destId="{C2CD496A-445A-4F9C-AD66-0137DEAA33FB}" srcOrd="0" destOrd="0" presId="urn:microsoft.com/office/officeart/2005/8/layout/hierarchy4"/>
    <dgm:cxn modelId="{34FFB467-B812-4D00-B2A4-121E7D854798}" type="presParOf" srcId="{C2CD496A-445A-4F9C-AD66-0137DEAA33FB}" destId="{ECA77EF1-5F67-4187-925F-4F65A9C193E5}" srcOrd="0" destOrd="0" presId="urn:microsoft.com/office/officeart/2005/8/layout/hierarchy4"/>
    <dgm:cxn modelId="{24B8FC39-F99D-487D-A86B-86973DB98577}" type="presParOf" srcId="{C2CD496A-445A-4F9C-AD66-0137DEAA33FB}" destId="{49701C15-695E-404F-89E9-9349FD613505}" srcOrd="1" destOrd="0" presId="urn:microsoft.com/office/officeart/2005/8/layout/hierarchy4"/>
    <dgm:cxn modelId="{028E9C2E-F135-4B46-9CC2-53D40821DD6F}" type="presParOf" srcId="{C2CD496A-445A-4F9C-AD66-0137DEAA33FB}" destId="{1C59BC96-7F47-4B87-8E84-ADF1C38C6851}" srcOrd="2" destOrd="0" presId="urn:microsoft.com/office/officeart/2005/8/layout/hierarchy4"/>
    <dgm:cxn modelId="{CA88FC35-F004-4DF5-82E1-513D04B1FE9B}" type="presParOf" srcId="{1C59BC96-7F47-4B87-8E84-ADF1C38C6851}" destId="{F367AA41-B583-4ACC-8E2E-DF94F2D452A6}" srcOrd="0" destOrd="0" presId="urn:microsoft.com/office/officeart/2005/8/layout/hierarchy4"/>
    <dgm:cxn modelId="{3F78996E-DFDB-4BD2-87CC-79AC2AFB6F16}" type="presParOf" srcId="{F367AA41-B583-4ACC-8E2E-DF94F2D452A6}" destId="{55A83EDF-84CF-4167-9343-1FE65FC072A5}" srcOrd="0" destOrd="0" presId="urn:microsoft.com/office/officeart/2005/8/layout/hierarchy4"/>
    <dgm:cxn modelId="{9BCB672C-4413-4628-9872-B4AE6BC0CADD}" type="presParOf" srcId="{F367AA41-B583-4ACC-8E2E-DF94F2D452A6}" destId="{2D512ED3-ED85-4E70-8810-5D7F218FAB64}" srcOrd="1" destOrd="0" presId="urn:microsoft.com/office/officeart/2005/8/layout/hierarchy4"/>
    <dgm:cxn modelId="{DD1F7D09-6282-48AD-8138-AA208FB940D3}" type="presParOf" srcId="{F367AA41-B583-4ACC-8E2E-DF94F2D452A6}" destId="{BA282A86-5B01-400C-8FFC-A69CF92E9ED2}" srcOrd="2" destOrd="0" presId="urn:microsoft.com/office/officeart/2005/8/layout/hierarchy4"/>
    <dgm:cxn modelId="{9D7B1C83-E168-4AE9-8905-0C63E89511CE}" type="presParOf" srcId="{BA282A86-5B01-400C-8FFC-A69CF92E9ED2}" destId="{7719EF9C-CC81-43F4-AADE-34260F04C295}" srcOrd="0" destOrd="0" presId="urn:microsoft.com/office/officeart/2005/8/layout/hierarchy4"/>
    <dgm:cxn modelId="{E5D3D8E8-B17E-43DC-9507-725DC0044253}" type="presParOf" srcId="{7719EF9C-CC81-43F4-AADE-34260F04C295}" destId="{5EE9C0CE-6870-4224-84AC-2CB02CAFDFCB}" srcOrd="0" destOrd="0" presId="urn:microsoft.com/office/officeart/2005/8/layout/hierarchy4"/>
    <dgm:cxn modelId="{2E70FC2A-8442-461C-B4BD-1DF11F043342}" type="presParOf" srcId="{7719EF9C-CC81-43F4-AADE-34260F04C295}" destId="{07A3465A-18D6-4E1F-9759-6E0F7000A98E}" srcOrd="1" destOrd="0" presId="urn:microsoft.com/office/officeart/2005/8/layout/hierarchy4"/>
    <dgm:cxn modelId="{69E36B0F-99C9-4F42-B0F5-3AB6FB064FE0}" type="presParOf" srcId="{BA282A86-5B01-400C-8FFC-A69CF92E9ED2}" destId="{3775CD00-86E6-4122-B574-1BADC0B4799A}" srcOrd="1" destOrd="0" presId="urn:microsoft.com/office/officeart/2005/8/layout/hierarchy4"/>
    <dgm:cxn modelId="{E1F6E1EC-D939-40C3-9D14-0D5C3B4C1F6C}" type="presParOf" srcId="{BA282A86-5B01-400C-8FFC-A69CF92E9ED2}" destId="{5AC4BAF5-6B53-4727-840D-96D18EB66CFE}" srcOrd="2" destOrd="0" presId="urn:microsoft.com/office/officeart/2005/8/layout/hierarchy4"/>
    <dgm:cxn modelId="{12A13E36-4566-47CD-A3F5-E6CBF6264F66}" type="presParOf" srcId="{5AC4BAF5-6B53-4727-840D-96D18EB66CFE}" destId="{C5DEC423-B43D-4C47-8673-0CABAE2BF81A}" srcOrd="0" destOrd="0" presId="urn:microsoft.com/office/officeart/2005/8/layout/hierarchy4"/>
    <dgm:cxn modelId="{D3DEF68B-0467-4986-9D64-040B90B7BC52}" type="presParOf" srcId="{5AC4BAF5-6B53-4727-840D-96D18EB66CFE}" destId="{7637B2F3-5EBC-48F8-8676-2C629D84F673}" srcOrd="1" destOrd="0" presId="urn:microsoft.com/office/officeart/2005/8/layout/hierarchy4"/>
    <dgm:cxn modelId="{A5DF8D1E-5142-4981-934D-0DCFACB74986}" type="presParOf" srcId="{1C59BC96-7F47-4B87-8E84-ADF1C38C6851}" destId="{84A63609-68FD-42C9-8BE9-5272D44FFEB7}" srcOrd="1" destOrd="0" presId="urn:microsoft.com/office/officeart/2005/8/layout/hierarchy4"/>
    <dgm:cxn modelId="{1CF64BD4-48D2-4AED-B408-EF672DF7869F}" type="presParOf" srcId="{1C59BC96-7F47-4B87-8E84-ADF1C38C6851}" destId="{488EC9D7-46C0-4459-BC5A-3F3E95B40659}" srcOrd="2" destOrd="0" presId="urn:microsoft.com/office/officeart/2005/8/layout/hierarchy4"/>
    <dgm:cxn modelId="{9FE246B3-A3F6-476E-9134-9B07F46A4BC3}" type="presParOf" srcId="{488EC9D7-46C0-4459-BC5A-3F3E95B40659}" destId="{72489A2C-AA69-4299-A821-5FBEE2187288}" srcOrd="0" destOrd="0" presId="urn:microsoft.com/office/officeart/2005/8/layout/hierarchy4"/>
    <dgm:cxn modelId="{06DA3015-F838-4FA3-A47E-6AA280E51219}" type="presParOf" srcId="{488EC9D7-46C0-4459-BC5A-3F3E95B40659}" destId="{72DE58EB-8EB7-4250-AC11-19866C15389E}" srcOrd="1" destOrd="0" presId="urn:microsoft.com/office/officeart/2005/8/layout/hierarchy4"/>
    <dgm:cxn modelId="{54F5EF1A-66E0-462F-A755-E9FFE3ECACA6}" type="presParOf" srcId="{488EC9D7-46C0-4459-BC5A-3F3E95B40659}" destId="{FBEC4770-AFE7-42C6-83BB-87BE26C2029A}" srcOrd="2" destOrd="0" presId="urn:microsoft.com/office/officeart/2005/8/layout/hierarchy4"/>
    <dgm:cxn modelId="{E1ADA359-9537-4F64-B9CD-40C0F326F61E}" type="presParOf" srcId="{FBEC4770-AFE7-42C6-83BB-87BE26C2029A}" destId="{C975C720-6B44-4730-A081-317AF71AA623}" srcOrd="0" destOrd="0" presId="urn:microsoft.com/office/officeart/2005/8/layout/hierarchy4"/>
    <dgm:cxn modelId="{86F2A821-66E8-41A9-AF24-69183F071400}" type="presParOf" srcId="{C975C720-6B44-4730-A081-317AF71AA623}" destId="{ACC7771A-7EAC-455A-B505-3D2006AD5E8C}" srcOrd="0" destOrd="0" presId="urn:microsoft.com/office/officeart/2005/8/layout/hierarchy4"/>
    <dgm:cxn modelId="{5D407078-1748-464C-A449-C5E561E77D37}" type="presParOf" srcId="{C975C720-6B44-4730-A081-317AF71AA623}" destId="{A39EF484-78EC-4C23-8B77-E92F2A31BAD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DE707-AA69-49C9-9D18-373745157BD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E5478-A112-4100-B472-23A0E1000D2E}">
      <dsp:nvSpPr>
        <dsp:cNvPr id="0" name=""/>
        <dsp:cNvSpPr/>
      </dsp:nvSpPr>
      <dsp:spPr>
        <a:xfrm>
          <a:off x="476942" y="340859"/>
          <a:ext cx="6651856" cy="568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942" y="340859"/>
        <a:ext cx="6651856" cy="568368"/>
      </dsp:txXfrm>
    </dsp:sp>
    <dsp:sp modelId="{4BBDE195-42DD-4D62-81F6-7BBE9978E1F9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E8956-AB86-4683-979E-59782CDE56A2}">
      <dsp:nvSpPr>
        <dsp:cNvPr id="0" name=""/>
        <dsp:cNvSpPr/>
      </dsp:nvSpPr>
      <dsp:spPr>
        <a:xfrm>
          <a:off x="818573" y="1250411"/>
          <a:ext cx="6327039" cy="62520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1250411"/>
        <a:ext cx="6327039" cy="625205"/>
      </dsp:txXfrm>
    </dsp:sp>
    <dsp:sp modelId="{A5A6CADA-E3BB-474B-A630-8EEB7F6F9AD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4AC84-70A3-4C55-A803-24147F9AD203}">
      <dsp:nvSpPr>
        <dsp:cNvPr id="0" name=""/>
        <dsp:cNvSpPr/>
      </dsp:nvSpPr>
      <dsp:spPr>
        <a:xfrm>
          <a:off x="818573" y="2188382"/>
          <a:ext cx="6327039" cy="62520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2188382"/>
        <a:ext cx="6327039" cy="625205"/>
      </dsp:txXfrm>
    </dsp:sp>
    <dsp:sp modelId="{96956CD4-297E-4B8D-A9DF-852DCC16F73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5805-A755-47F2-90E2-750EBC5C9B13}">
      <dsp:nvSpPr>
        <dsp:cNvPr id="0" name=""/>
        <dsp:cNvSpPr/>
      </dsp:nvSpPr>
      <dsp:spPr>
        <a:xfrm>
          <a:off x="460128" y="3126353"/>
          <a:ext cx="6685484" cy="625205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128" y="3126353"/>
        <a:ext cx="6685484" cy="625205"/>
      </dsp:txXfrm>
    </dsp:sp>
    <dsp:sp modelId="{B6C0A54E-E5FC-405E-9F97-9EFB438458B7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BED80-AAE3-42F3-BEB7-E88D59CDB166}">
      <dsp:nvSpPr>
        <dsp:cNvPr id="0" name=""/>
        <dsp:cNvSpPr/>
      </dsp:nvSpPr>
      <dsp:spPr>
        <a:xfrm>
          <a:off x="1915908" y="-620"/>
          <a:ext cx="1038509" cy="959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7994" y="139850"/>
        <a:ext cx="734337" cy="678249"/>
      </dsp:txXfrm>
    </dsp:sp>
    <dsp:sp modelId="{FA938569-B35A-4C67-A097-ADD2B4F2382C}">
      <dsp:nvSpPr>
        <dsp:cNvPr id="0" name=""/>
        <dsp:cNvSpPr/>
      </dsp:nvSpPr>
      <dsp:spPr>
        <a:xfrm rot="1746171">
          <a:off x="2960749" y="691698"/>
          <a:ext cx="26992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965861" y="733995"/>
        <a:ext cx="188944" cy="185969"/>
      </dsp:txXfrm>
    </dsp:sp>
    <dsp:sp modelId="{143DCB2E-6C99-4968-A70C-D18B29B91291}">
      <dsp:nvSpPr>
        <dsp:cNvPr id="0" name=""/>
        <dsp:cNvSpPr/>
      </dsp:nvSpPr>
      <dsp:spPr>
        <a:xfrm>
          <a:off x="3230819" y="734688"/>
          <a:ext cx="1193740" cy="1038894"/>
        </a:xfrm>
        <a:prstGeom prst="ellipse">
          <a:avLst/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5638" y="886831"/>
        <a:ext cx="844102" cy="734608"/>
      </dsp:txXfrm>
    </dsp:sp>
    <dsp:sp modelId="{22BEE9DA-A6FB-43AD-84DB-C4E3EBEF0A46}">
      <dsp:nvSpPr>
        <dsp:cNvPr id="0" name=""/>
        <dsp:cNvSpPr/>
      </dsp:nvSpPr>
      <dsp:spPr>
        <a:xfrm rot="4856590">
          <a:off x="3769825" y="1889976"/>
          <a:ext cx="213798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796846" y="1920296"/>
        <a:ext cx="149659" cy="185969"/>
      </dsp:txXfrm>
    </dsp:sp>
    <dsp:sp modelId="{CBDCCA8C-EB07-463E-9B0A-92FDC699C09D}">
      <dsp:nvSpPr>
        <dsp:cNvPr id="0" name=""/>
        <dsp:cNvSpPr/>
      </dsp:nvSpPr>
      <dsp:spPr>
        <a:xfrm>
          <a:off x="3553183" y="2160930"/>
          <a:ext cx="995814" cy="989404"/>
        </a:xfrm>
        <a:prstGeom prst="ellipse">
          <a:avLst/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99017" y="2305825"/>
        <a:ext cx="704146" cy="699614"/>
      </dsp:txXfrm>
    </dsp:sp>
    <dsp:sp modelId="{1E07D161-88D4-4E9F-8EB7-08BED7C00D6E}">
      <dsp:nvSpPr>
        <dsp:cNvPr id="0" name=""/>
        <dsp:cNvSpPr/>
      </dsp:nvSpPr>
      <dsp:spPr>
        <a:xfrm rot="9496470">
          <a:off x="3187080" y="2785628"/>
          <a:ext cx="297669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273209" y="2831090"/>
        <a:ext cx="208368" cy="185969"/>
      </dsp:txXfrm>
    </dsp:sp>
    <dsp:sp modelId="{2AB8DE74-5009-44DA-A122-F95DAC740146}">
      <dsp:nvSpPr>
        <dsp:cNvPr id="0" name=""/>
        <dsp:cNvSpPr/>
      </dsp:nvSpPr>
      <dsp:spPr>
        <a:xfrm>
          <a:off x="2079269" y="2794641"/>
          <a:ext cx="1037113" cy="880127"/>
        </a:xfrm>
        <a:prstGeom prst="ellipse">
          <a:avLst/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151" y="2923533"/>
        <a:ext cx="733349" cy="622343"/>
      </dsp:txXfrm>
    </dsp:sp>
    <dsp:sp modelId="{B833B34D-50BD-440A-AA97-0A1E6ABF577B}">
      <dsp:nvSpPr>
        <dsp:cNvPr id="0" name=""/>
        <dsp:cNvSpPr/>
      </dsp:nvSpPr>
      <dsp:spPr>
        <a:xfrm rot="12383602">
          <a:off x="1765160" y="2738905"/>
          <a:ext cx="2917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848124" y="2820349"/>
        <a:ext cx="204226" cy="185969"/>
      </dsp:txXfrm>
    </dsp:sp>
    <dsp:sp modelId="{18F7929F-7A92-4B49-AD5F-195E6F209DD7}">
      <dsp:nvSpPr>
        <dsp:cNvPr id="0" name=""/>
        <dsp:cNvSpPr/>
      </dsp:nvSpPr>
      <dsp:spPr>
        <a:xfrm>
          <a:off x="724977" y="2065566"/>
          <a:ext cx="984959" cy="968235"/>
        </a:xfrm>
        <a:prstGeom prst="ellipse">
          <a:avLst/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9221" y="2207361"/>
        <a:ext cx="696471" cy="684645"/>
      </dsp:txXfrm>
    </dsp:sp>
    <dsp:sp modelId="{5334581E-58EA-4259-91FA-6B767E51AD05}">
      <dsp:nvSpPr>
        <dsp:cNvPr id="0" name=""/>
        <dsp:cNvSpPr/>
      </dsp:nvSpPr>
      <dsp:spPr>
        <a:xfrm rot="16113184">
          <a:off x="1079973" y="1691689"/>
          <a:ext cx="2394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116798" y="1789586"/>
        <a:ext cx="167616" cy="185969"/>
      </dsp:txXfrm>
    </dsp:sp>
    <dsp:sp modelId="{E30AE6A9-CA42-408A-8886-1AF7CFC6EA62}">
      <dsp:nvSpPr>
        <dsp:cNvPr id="0" name=""/>
        <dsp:cNvSpPr/>
      </dsp:nvSpPr>
      <dsp:spPr>
        <a:xfrm>
          <a:off x="612741" y="675619"/>
          <a:ext cx="1138464" cy="938544"/>
        </a:xfrm>
        <a:prstGeom prst="ellipse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9465" y="813066"/>
        <a:ext cx="805016" cy="663650"/>
      </dsp:txXfrm>
    </dsp:sp>
    <dsp:sp modelId="{79D52876-E567-4125-97EE-09AAA531A415}">
      <dsp:nvSpPr>
        <dsp:cNvPr id="0" name=""/>
        <dsp:cNvSpPr/>
      </dsp:nvSpPr>
      <dsp:spPr>
        <a:xfrm rot="19920888">
          <a:off x="1737097" y="692993"/>
          <a:ext cx="19485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740515" y="768698"/>
        <a:ext cx="136395" cy="1859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0E08E-5CA9-41D8-9151-D4979ADCE8CD}">
      <dsp:nvSpPr>
        <dsp:cNvPr id="0" name=""/>
        <dsp:cNvSpPr/>
      </dsp:nvSpPr>
      <dsp:spPr>
        <a:xfrm>
          <a:off x="2120654" y="552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143889"/>
        <a:ext cx="692089" cy="692089"/>
      </dsp:txXfrm>
    </dsp:sp>
    <dsp:sp modelId="{D86D4E0A-C5C5-4978-8BFC-E5BF14BDCDCB}">
      <dsp:nvSpPr>
        <dsp:cNvPr id="0" name=""/>
        <dsp:cNvSpPr/>
      </dsp:nvSpPr>
      <dsp:spPr>
        <a:xfrm rot="1800000">
          <a:off x="3110014" y="688597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115247" y="735134"/>
        <a:ext cx="182270" cy="198200"/>
      </dsp:txXfrm>
    </dsp:sp>
    <dsp:sp modelId="{03045565-EB15-42DE-9281-FDF739D3A6C8}">
      <dsp:nvSpPr>
        <dsp:cNvPr id="0" name=""/>
        <dsp:cNvSpPr/>
      </dsp:nvSpPr>
      <dsp:spPr>
        <a:xfrm>
          <a:off x="3393761" y="735581"/>
          <a:ext cx="978763" cy="9787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878918"/>
        <a:ext cx="692089" cy="692089"/>
      </dsp:txXfrm>
    </dsp:sp>
    <dsp:sp modelId="{823DF2E1-EA28-4856-9A74-68C5E246BB97}">
      <dsp:nvSpPr>
        <dsp:cNvPr id="0" name=""/>
        <dsp:cNvSpPr/>
      </dsp:nvSpPr>
      <dsp:spPr>
        <a:xfrm rot="5400000">
          <a:off x="3752950" y="1787456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792008" y="1814465"/>
        <a:ext cx="182270" cy="198200"/>
      </dsp:txXfrm>
    </dsp:sp>
    <dsp:sp modelId="{E23FD0AB-AD4F-403E-A41D-63137BA782FE}">
      <dsp:nvSpPr>
        <dsp:cNvPr id="0" name=""/>
        <dsp:cNvSpPr/>
      </dsp:nvSpPr>
      <dsp:spPr>
        <a:xfrm>
          <a:off x="3393761" y="2205639"/>
          <a:ext cx="978763" cy="9787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2348976"/>
        <a:ext cx="692089" cy="692089"/>
      </dsp:txXfrm>
    </dsp:sp>
    <dsp:sp modelId="{5304A3A6-EB11-4177-8ADB-2CF17EA8BAFD}">
      <dsp:nvSpPr>
        <dsp:cNvPr id="0" name=""/>
        <dsp:cNvSpPr/>
      </dsp:nvSpPr>
      <dsp:spPr>
        <a:xfrm rot="9000000">
          <a:off x="3122778" y="2893684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195660" y="2940221"/>
        <a:ext cx="182270" cy="198200"/>
      </dsp:txXfrm>
    </dsp:sp>
    <dsp:sp modelId="{EEA35B16-9921-4AAE-9373-2BA1E63BA128}">
      <dsp:nvSpPr>
        <dsp:cNvPr id="0" name=""/>
        <dsp:cNvSpPr/>
      </dsp:nvSpPr>
      <dsp:spPr>
        <a:xfrm>
          <a:off x="2120654" y="2940667"/>
          <a:ext cx="978763" cy="9787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3084004"/>
        <a:ext cx="692089" cy="692089"/>
      </dsp:txXfrm>
    </dsp:sp>
    <dsp:sp modelId="{BDC12AE1-AB30-4291-B5B4-210D9779573D}">
      <dsp:nvSpPr>
        <dsp:cNvPr id="0" name=""/>
        <dsp:cNvSpPr/>
      </dsp:nvSpPr>
      <dsp:spPr>
        <a:xfrm rot="12600000">
          <a:off x="1849671" y="2901053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922553" y="2986648"/>
        <a:ext cx="182270" cy="198200"/>
      </dsp:txXfrm>
    </dsp:sp>
    <dsp:sp modelId="{25CEAC01-ABC9-47E0-A125-55AC990CF08C}">
      <dsp:nvSpPr>
        <dsp:cNvPr id="0" name=""/>
        <dsp:cNvSpPr/>
      </dsp:nvSpPr>
      <dsp:spPr>
        <a:xfrm>
          <a:off x="847547" y="2205639"/>
          <a:ext cx="978763" cy="9787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0884" y="2348976"/>
        <a:ext cx="692089" cy="692089"/>
      </dsp:txXfrm>
    </dsp:sp>
    <dsp:sp modelId="{87502460-ACE7-4D02-BFCA-BF6F74599BA3}">
      <dsp:nvSpPr>
        <dsp:cNvPr id="0" name=""/>
        <dsp:cNvSpPr/>
      </dsp:nvSpPr>
      <dsp:spPr>
        <a:xfrm rot="16158745">
          <a:off x="1188364" y="1784985"/>
          <a:ext cx="27925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230754" y="1892935"/>
        <a:ext cx="195475" cy="198200"/>
      </dsp:txXfrm>
    </dsp:sp>
    <dsp:sp modelId="{47C52D49-49A5-4A7D-9AEA-0716D6326DB9}">
      <dsp:nvSpPr>
        <dsp:cNvPr id="0" name=""/>
        <dsp:cNvSpPr/>
      </dsp:nvSpPr>
      <dsp:spPr>
        <a:xfrm>
          <a:off x="829478" y="700096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Крылов</a:t>
          </a:r>
          <a:endParaRPr lang="ru-RU" sz="1400" kern="1200" dirty="0"/>
        </a:p>
      </dsp:txBody>
      <dsp:txXfrm>
        <a:off x="972815" y="843433"/>
        <a:ext cx="692089" cy="692089"/>
      </dsp:txXfrm>
    </dsp:sp>
    <dsp:sp modelId="{8F3DCA34-97B3-4753-B810-91DD7CF3725B}">
      <dsp:nvSpPr>
        <dsp:cNvPr id="0" name=""/>
        <dsp:cNvSpPr/>
      </dsp:nvSpPr>
      <dsp:spPr>
        <a:xfrm rot="19893101">
          <a:off x="1828208" y="678039"/>
          <a:ext cx="25956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832909" y="762652"/>
        <a:ext cx="181692" cy="198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0BA2F-F941-4D7B-80E0-E35CEDF93325}">
      <dsp:nvSpPr>
        <dsp:cNvPr id="0" name=""/>
        <dsp:cNvSpPr/>
      </dsp:nvSpPr>
      <dsp:spPr>
        <a:xfrm>
          <a:off x="387737" y="219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2198"/>
        <a:ext cx="5272934" cy="479357"/>
      </dsp:txXfrm>
    </dsp:sp>
    <dsp:sp modelId="{05EB73BE-F50A-4A1D-B5B3-3C15D40726AF}">
      <dsp:nvSpPr>
        <dsp:cNvPr id="0" name=""/>
        <dsp:cNvSpPr/>
      </dsp:nvSpPr>
      <dsp:spPr>
        <a:xfrm>
          <a:off x="3877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61655-BCD0-436C-85EB-01C84D42D0D6}">
      <dsp:nvSpPr>
        <dsp:cNvPr id="0" name=""/>
        <dsp:cNvSpPr/>
      </dsp:nvSpPr>
      <dsp:spPr>
        <a:xfrm>
          <a:off x="1128878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"/>
            <a:satOff val="-2400"/>
            <a:lumOff val="-59"/>
            <a:alphaOff val="0"/>
          </a:schemeClr>
        </a:solidFill>
        <a:ln w="15875" cap="rnd" cmpd="sng" algn="ctr">
          <a:solidFill>
            <a:schemeClr val="accent2">
              <a:hueOff val="22658"/>
              <a:satOff val="-2400"/>
              <a:lumOff val="-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1038F-5262-4167-8237-2390F741E675}">
      <dsp:nvSpPr>
        <dsp:cNvPr id="0" name=""/>
        <dsp:cNvSpPr/>
      </dsp:nvSpPr>
      <dsp:spPr>
        <a:xfrm>
          <a:off x="187060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"/>
            <a:satOff val="-4799"/>
            <a:lumOff val="-118"/>
            <a:alphaOff val="0"/>
          </a:schemeClr>
        </a:solidFill>
        <a:ln w="15875" cap="rnd" cmpd="sng" algn="ctr">
          <a:solidFill>
            <a:schemeClr val="accent2">
              <a:hueOff val="45316"/>
              <a:satOff val="-4799"/>
              <a:lumOff val="-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2ABD-D804-495D-815B-A254E5E41669}">
      <dsp:nvSpPr>
        <dsp:cNvPr id="0" name=""/>
        <dsp:cNvSpPr/>
      </dsp:nvSpPr>
      <dsp:spPr>
        <a:xfrm>
          <a:off x="261174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67975"/>
            <a:satOff val="-7199"/>
            <a:lumOff val="-176"/>
            <a:alphaOff val="0"/>
          </a:schemeClr>
        </a:solidFill>
        <a:ln w="15875" cap="rnd" cmpd="sng" algn="ctr">
          <a:solidFill>
            <a:schemeClr val="accent2">
              <a:hueOff val="67975"/>
              <a:satOff val="-7199"/>
              <a:lumOff val="-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A6535-4A99-432F-BDDD-D68174F93EF5}">
      <dsp:nvSpPr>
        <dsp:cNvPr id="0" name=""/>
        <dsp:cNvSpPr/>
      </dsp:nvSpPr>
      <dsp:spPr>
        <a:xfrm>
          <a:off x="3353470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0B636-1EE2-4768-AC87-AF1D3F758250}">
      <dsp:nvSpPr>
        <dsp:cNvPr id="0" name=""/>
        <dsp:cNvSpPr/>
      </dsp:nvSpPr>
      <dsp:spPr>
        <a:xfrm>
          <a:off x="4094611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13291"/>
            <a:satOff val="-11998"/>
            <a:lumOff val="-294"/>
            <a:alphaOff val="0"/>
          </a:schemeClr>
        </a:solidFill>
        <a:ln w="1587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3FFA-62C2-4A80-87C3-7B55CBE3F44A}">
      <dsp:nvSpPr>
        <dsp:cNvPr id="0" name=""/>
        <dsp:cNvSpPr/>
      </dsp:nvSpPr>
      <dsp:spPr>
        <a:xfrm>
          <a:off x="48363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35950"/>
            <a:satOff val="-14398"/>
            <a:lumOff val="-353"/>
            <a:alphaOff val="0"/>
          </a:schemeClr>
        </a:solidFill>
        <a:ln w="15875" cap="rnd" cmpd="sng" algn="ctr">
          <a:solidFill>
            <a:schemeClr val="accent2">
              <a:hueOff val="135950"/>
              <a:satOff val="-14398"/>
              <a:lumOff val="-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4DEE3-82A3-4557-A4F5-6B65182C3B22}">
      <dsp:nvSpPr>
        <dsp:cNvPr id="0" name=""/>
        <dsp:cNvSpPr/>
      </dsp:nvSpPr>
      <dsp:spPr>
        <a:xfrm>
          <a:off x="387737" y="57920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579203"/>
        <a:ext cx="5341483" cy="781175"/>
      </dsp:txXfrm>
    </dsp:sp>
    <dsp:sp modelId="{88CB4F51-91D9-48B6-AFA1-C130EA3E04CC}">
      <dsp:nvSpPr>
        <dsp:cNvPr id="0" name=""/>
        <dsp:cNvSpPr/>
      </dsp:nvSpPr>
      <dsp:spPr>
        <a:xfrm>
          <a:off x="387737" y="154033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1540338"/>
        <a:ext cx="5272934" cy="479357"/>
      </dsp:txXfrm>
    </dsp:sp>
    <dsp:sp modelId="{2CCA1078-4DD7-453A-B1EF-433195D53CF3}">
      <dsp:nvSpPr>
        <dsp:cNvPr id="0" name=""/>
        <dsp:cNvSpPr/>
      </dsp:nvSpPr>
      <dsp:spPr>
        <a:xfrm>
          <a:off x="3877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58608"/>
            <a:satOff val="-16798"/>
            <a:lumOff val="-412"/>
            <a:alphaOff val="0"/>
          </a:schemeClr>
        </a:solidFill>
        <a:ln w="15875" cap="rnd" cmpd="sng" algn="ctr">
          <a:solidFill>
            <a:schemeClr val="accent2">
              <a:hueOff val="158608"/>
              <a:satOff val="-16798"/>
              <a:lumOff val="-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25CD8-2699-4F85-A694-41BD104D9F0B}">
      <dsp:nvSpPr>
        <dsp:cNvPr id="0" name=""/>
        <dsp:cNvSpPr/>
      </dsp:nvSpPr>
      <dsp:spPr>
        <a:xfrm>
          <a:off x="1128878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9C5B7-0718-4C8B-A741-8F382BD47989}">
      <dsp:nvSpPr>
        <dsp:cNvPr id="0" name=""/>
        <dsp:cNvSpPr/>
      </dsp:nvSpPr>
      <dsp:spPr>
        <a:xfrm>
          <a:off x="187060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03924"/>
            <a:satOff val="-21597"/>
            <a:lumOff val="-529"/>
            <a:alphaOff val="0"/>
          </a:schemeClr>
        </a:solidFill>
        <a:ln w="15875" cap="rnd" cmpd="sng" algn="ctr">
          <a:solidFill>
            <a:schemeClr val="accent2">
              <a:hueOff val="203924"/>
              <a:satOff val="-21597"/>
              <a:lumOff val="-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3021C-CA12-4E06-BF62-E06120FFD729}">
      <dsp:nvSpPr>
        <dsp:cNvPr id="0" name=""/>
        <dsp:cNvSpPr/>
      </dsp:nvSpPr>
      <dsp:spPr>
        <a:xfrm>
          <a:off x="261174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5B8B8-0C02-4CE8-B200-F8D8C9969826}">
      <dsp:nvSpPr>
        <dsp:cNvPr id="0" name=""/>
        <dsp:cNvSpPr/>
      </dsp:nvSpPr>
      <dsp:spPr>
        <a:xfrm>
          <a:off x="3353470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49241"/>
            <a:satOff val="-26396"/>
            <a:lumOff val="-647"/>
            <a:alphaOff val="0"/>
          </a:schemeClr>
        </a:solidFill>
        <a:ln w="15875" cap="rnd" cmpd="sng" algn="ctr">
          <a:solidFill>
            <a:schemeClr val="accent2">
              <a:hueOff val="249241"/>
              <a:satOff val="-26396"/>
              <a:lumOff val="-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AAD4-B914-482E-964A-7B9BCC8CE959}">
      <dsp:nvSpPr>
        <dsp:cNvPr id="0" name=""/>
        <dsp:cNvSpPr/>
      </dsp:nvSpPr>
      <dsp:spPr>
        <a:xfrm>
          <a:off x="4094611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E8061-39B7-42A2-8473-245E60D90405}">
      <dsp:nvSpPr>
        <dsp:cNvPr id="0" name=""/>
        <dsp:cNvSpPr/>
      </dsp:nvSpPr>
      <dsp:spPr>
        <a:xfrm>
          <a:off x="48363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94557"/>
            <a:satOff val="-31195"/>
            <a:lumOff val="-764"/>
            <a:alphaOff val="0"/>
          </a:schemeClr>
        </a:solidFill>
        <a:ln w="15875" cap="rnd" cmpd="sng" algn="ctr">
          <a:solidFill>
            <a:schemeClr val="accent2">
              <a:hueOff val="294557"/>
              <a:satOff val="-31195"/>
              <a:lumOff val="-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EAE1-DC90-47AE-A41A-C52905990688}">
      <dsp:nvSpPr>
        <dsp:cNvPr id="0" name=""/>
        <dsp:cNvSpPr/>
      </dsp:nvSpPr>
      <dsp:spPr>
        <a:xfrm>
          <a:off x="387737" y="211734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2117343"/>
        <a:ext cx="5341483" cy="781175"/>
      </dsp:txXfrm>
    </dsp:sp>
    <dsp:sp modelId="{C574B444-F483-4EE1-B208-2633D3954F77}">
      <dsp:nvSpPr>
        <dsp:cNvPr id="0" name=""/>
        <dsp:cNvSpPr/>
      </dsp:nvSpPr>
      <dsp:spPr>
        <a:xfrm>
          <a:off x="387737" y="307847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3078478"/>
        <a:ext cx="5272934" cy="479357"/>
      </dsp:txXfrm>
    </dsp:sp>
    <dsp:sp modelId="{5F1AB738-DB2A-427E-8E6D-5E2BEDFE19C2}">
      <dsp:nvSpPr>
        <dsp:cNvPr id="0" name=""/>
        <dsp:cNvSpPr/>
      </dsp:nvSpPr>
      <dsp:spPr>
        <a:xfrm>
          <a:off x="3877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17215"/>
            <a:satOff val="-33595"/>
            <a:lumOff val="-823"/>
            <a:alphaOff val="0"/>
          </a:schemeClr>
        </a:solidFill>
        <a:ln w="15875" cap="rnd" cmpd="sng" algn="ctr">
          <a:solidFill>
            <a:schemeClr val="accent2">
              <a:hueOff val="317215"/>
              <a:satOff val="-33595"/>
              <a:lumOff val="-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CC4D1-CC0E-4154-853F-4137BE54409F}">
      <dsp:nvSpPr>
        <dsp:cNvPr id="0" name=""/>
        <dsp:cNvSpPr/>
      </dsp:nvSpPr>
      <dsp:spPr>
        <a:xfrm>
          <a:off x="1128878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39874"/>
            <a:satOff val="-35995"/>
            <a:lumOff val="-882"/>
            <a:alphaOff val="0"/>
          </a:schemeClr>
        </a:solidFill>
        <a:ln w="1587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0A6B4-1336-4D33-A082-4FBF5D754EFD}">
      <dsp:nvSpPr>
        <dsp:cNvPr id="0" name=""/>
        <dsp:cNvSpPr/>
      </dsp:nvSpPr>
      <dsp:spPr>
        <a:xfrm>
          <a:off x="187060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86FA-F4C3-474C-84A0-E2B8C006B0BD}">
      <dsp:nvSpPr>
        <dsp:cNvPr id="0" name=""/>
        <dsp:cNvSpPr/>
      </dsp:nvSpPr>
      <dsp:spPr>
        <a:xfrm>
          <a:off x="261174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85190"/>
            <a:satOff val="-40794"/>
            <a:lumOff val="-1000"/>
            <a:alphaOff val="0"/>
          </a:schemeClr>
        </a:solidFill>
        <a:ln w="15875" cap="rnd" cmpd="sng" algn="ctr">
          <a:solidFill>
            <a:schemeClr val="accent2">
              <a:hueOff val="385190"/>
              <a:satOff val="-40794"/>
              <a:lumOff val="-1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0D0D-0EFF-43A3-88AA-15B37D9F8406}">
      <dsp:nvSpPr>
        <dsp:cNvPr id="0" name=""/>
        <dsp:cNvSpPr/>
      </dsp:nvSpPr>
      <dsp:spPr>
        <a:xfrm>
          <a:off x="3353470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07848"/>
            <a:satOff val="-43194"/>
            <a:lumOff val="-1058"/>
            <a:alphaOff val="0"/>
          </a:schemeClr>
        </a:solidFill>
        <a:ln w="15875" cap="rnd" cmpd="sng" algn="ctr">
          <a:solidFill>
            <a:schemeClr val="accent2">
              <a:hueOff val="407848"/>
              <a:satOff val="-43194"/>
              <a:lumOff val="-1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45F1F-7ED7-4F7A-9D6B-410DBFA13658}">
      <dsp:nvSpPr>
        <dsp:cNvPr id="0" name=""/>
        <dsp:cNvSpPr/>
      </dsp:nvSpPr>
      <dsp:spPr>
        <a:xfrm>
          <a:off x="4094611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30507"/>
            <a:satOff val="-45593"/>
            <a:lumOff val="-1117"/>
            <a:alphaOff val="0"/>
          </a:schemeClr>
        </a:solidFill>
        <a:ln w="15875" cap="rnd" cmpd="sng" algn="ctr">
          <a:solidFill>
            <a:schemeClr val="accent2">
              <a:hueOff val="430507"/>
              <a:satOff val="-45593"/>
              <a:lumOff val="-1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07404-7F0E-4275-8220-5750CD93E06C}">
      <dsp:nvSpPr>
        <dsp:cNvPr id="0" name=""/>
        <dsp:cNvSpPr/>
      </dsp:nvSpPr>
      <dsp:spPr>
        <a:xfrm>
          <a:off x="48363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2FC92-C837-49C2-8389-13C127788ACC}">
      <dsp:nvSpPr>
        <dsp:cNvPr id="0" name=""/>
        <dsp:cNvSpPr/>
      </dsp:nvSpPr>
      <dsp:spPr>
        <a:xfrm>
          <a:off x="387737" y="3655482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3655482"/>
        <a:ext cx="5341483" cy="7811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8032C-8D33-4CCB-A867-7E4B6A99A1FB}">
      <dsp:nvSpPr>
        <dsp:cNvPr id="0" name=""/>
        <dsp:cNvSpPr/>
      </dsp:nvSpPr>
      <dsp:spPr>
        <a:xfrm>
          <a:off x="0" y="46401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5A19-160E-4B71-8214-3BA397AD43AB}">
      <dsp:nvSpPr>
        <dsp:cNvPr id="0" name=""/>
        <dsp:cNvSpPr/>
      </dsp:nvSpPr>
      <dsp:spPr>
        <a:xfrm>
          <a:off x="388843" y="6459"/>
          <a:ext cx="630789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51131"/>
        <a:ext cx="6218555" cy="825776"/>
      </dsp:txXfrm>
    </dsp:sp>
    <dsp:sp modelId="{C2AAD0A7-F89E-4127-B110-CF4A10869B7A}">
      <dsp:nvSpPr>
        <dsp:cNvPr id="0" name=""/>
        <dsp:cNvSpPr/>
      </dsp:nvSpPr>
      <dsp:spPr>
        <a:xfrm>
          <a:off x="0" y="187017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E6F3A-9316-440C-ADE9-08E5732D7684}">
      <dsp:nvSpPr>
        <dsp:cNvPr id="0" name=""/>
        <dsp:cNvSpPr/>
      </dsp:nvSpPr>
      <dsp:spPr>
        <a:xfrm>
          <a:off x="388843" y="1412619"/>
          <a:ext cx="6307899" cy="915120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1457291"/>
        <a:ext cx="6218555" cy="825776"/>
      </dsp:txXfrm>
    </dsp:sp>
    <dsp:sp modelId="{DAC04334-1FAA-4BD3-8335-0C34FE22F517}">
      <dsp:nvSpPr>
        <dsp:cNvPr id="0" name=""/>
        <dsp:cNvSpPr/>
      </dsp:nvSpPr>
      <dsp:spPr>
        <a:xfrm>
          <a:off x="0" y="3276340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B2977-A247-4A11-AC8D-DE5DA805AE46}">
      <dsp:nvSpPr>
        <dsp:cNvPr id="0" name=""/>
        <dsp:cNvSpPr/>
      </dsp:nvSpPr>
      <dsp:spPr>
        <a:xfrm>
          <a:off x="388843" y="2818780"/>
          <a:ext cx="6163911" cy="915120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2863452"/>
        <a:ext cx="6074567" cy="8257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4EDE2-FC7C-4767-8D3B-7DF7CA0EAD21}">
      <dsp:nvSpPr>
        <dsp:cNvPr id="0" name=""/>
        <dsp:cNvSpPr/>
      </dsp:nvSpPr>
      <dsp:spPr>
        <a:xfrm>
          <a:off x="0" y="0"/>
          <a:ext cx="5867700" cy="5147602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EDAC-2C3C-46CD-9F9C-39FE6155D85E}">
      <dsp:nvSpPr>
        <dsp:cNvPr id="0" name=""/>
        <dsp:cNvSpPr/>
      </dsp:nvSpPr>
      <dsp:spPr>
        <a:xfrm>
          <a:off x="2366353" y="2161985"/>
          <a:ext cx="4906454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5837" y="2221469"/>
        <a:ext cx="4787486" cy="1099565"/>
      </dsp:txXfrm>
    </dsp:sp>
    <dsp:sp modelId="{BA4A0272-A858-4978-BD48-ADD6EFB8AC8C}">
      <dsp:nvSpPr>
        <dsp:cNvPr id="0" name=""/>
        <dsp:cNvSpPr/>
      </dsp:nvSpPr>
      <dsp:spPr>
        <a:xfrm>
          <a:off x="2448257" y="721824"/>
          <a:ext cx="4738789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7741" y="781308"/>
        <a:ext cx="4619821" cy="1099565"/>
      </dsp:txXfrm>
    </dsp:sp>
    <dsp:sp modelId="{CD69488D-8823-4B35-B166-708B2F986D87}">
      <dsp:nvSpPr>
        <dsp:cNvPr id="0" name=""/>
        <dsp:cNvSpPr/>
      </dsp:nvSpPr>
      <dsp:spPr>
        <a:xfrm>
          <a:off x="2310910" y="3602146"/>
          <a:ext cx="4961897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0394" y="3661630"/>
        <a:ext cx="4842929" cy="10995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546AA-C5A0-45D2-9297-55754804F08B}">
      <dsp:nvSpPr>
        <dsp:cNvPr id="0" name=""/>
        <dsp:cNvSpPr/>
      </dsp:nvSpPr>
      <dsp:spPr>
        <a:xfrm>
          <a:off x="1540" y="111147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68" y="1127000"/>
        <a:ext cx="1029303" cy="499123"/>
      </dsp:txXfrm>
    </dsp:sp>
    <dsp:sp modelId="{7E7B32FC-3060-45D5-85BD-97169EF71052}">
      <dsp:nvSpPr>
        <dsp:cNvPr id="0" name=""/>
        <dsp:cNvSpPr/>
      </dsp:nvSpPr>
      <dsp:spPr>
        <a:xfrm rot="18770822">
          <a:off x="962121" y="1128432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132330"/>
        <a:ext cx="31185" cy="31185"/>
      </dsp:txXfrm>
    </dsp:sp>
    <dsp:sp modelId="{6AF5F74D-0AB4-4EC9-87F8-9BE8E1284B29}">
      <dsp:nvSpPr>
        <dsp:cNvPr id="0" name=""/>
        <dsp:cNvSpPr/>
      </dsp:nvSpPr>
      <dsp:spPr>
        <a:xfrm>
          <a:off x="1486044" y="65419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669720"/>
        <a:ext cx="1029303" cy="499123"/>
      </dsp:txXfrm>
    </dsp:sp>
    <dsp:sp modelId="{6EB48953-416B-4004-8906-04778D4A5E40}">
      <dsp:nvSpPr>
        <dsp:cNvPr id="0" name=""/>
        <dsp:cNvSpPr/>
      </dsp:nvSpPr>
      <dsp:spPr>
        <a:xfrm rot="19457599">
          <a:off x="2497308" y="747366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753797"/>
        <a:ext cx="26116" cy="26116"/>
      </dsp:txXfrm>
    </dsp:sp>
    <dsp:sp modelId="{DFB2B666-2CD1-4E46-AB70-7D5AD29035C3}">
      <dsp:nvSpPr>
        <dsp:cNvPr id="0" name=""/>
        <dsp:cNvSpPr/>
      </dsp:nvSpPr>
      <dsp:spPr>
        <a:xfrm>
          <a:off x="2970547" y="349339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364867"/>
        <a:ext cx="1029303" cy="499123"/>
      </dsp:txXfrm>
    </dsp:sp>
    <dsp:sp modelId="{D1870F99-4A5E-4E33-8F1F-40557698ADFE}">
      <dsp:nvSpPr>
        <dsp:cNvPr id="0" name=""/>
        <dsp:cNvSpPr/>
      </dsp:nvSpPr>
      <dsp:spPr>
        <a:xfrm rot="2142401">
          <a:off x="2497308" y="1052219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1058650"/>
        <a:ext cx="26116" cy="26116"/>
      </dsp:txXfrm>
    </dsp:sp>
    <dsp:sp modelId="{022ABF09-B14C-43F9-ABEE-E815ED2FD43A}">
      <dsp:nvSpPr>
        <dsp:cNvPr id="0" name=""/>
        <dsp:cNvSpPr/>
      </dsp:nvSpPr>
      <dsp:spPr>
        <a:xfrm>
          <a:off x="2970547" y="959046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974574"/>
        <a:ext cx="1029303" cy="499123"/>
      </dsp:txXfrm>
    </dsp:sp>
    <dsp:sp modelId="{05E62ADF-A30C-41DF-843E-33BA5D9A5BED}">
      <dsp:nvSpPr>
        <dsp:cNvPr id="0" name=""/>
        <dsp:cNvSpPr/>
      </dsp:nvSpPr>
      <dsp:spPr>
        <a:xfrm rot="2829178">
          <a:off x="962121" y="1585713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589610"/>
        <a:ext cx="31185" cy="31185"/>
      </dsp:txXfrm>
    </dsp:sp>
    <dsp:sp modelId="{F5F17F96-012C-4BE6-95D3-7A0AFCFE0011}">
      <dsp:nvSpPr>
        <dsp:cNvPr id="0" name=""/>
        <dsp:cNvSpPr/>
      </dsp:nvSpPr>
      <dsp:spPr>
        <a:xfrm>
          <a:off x="1486044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1584280"/>
        <a:ext cx="1029303" cy="499123"/>
      </dsp:txXfrm>
    </dsp:sp>
    <dsp:sp modelId="{BDC28236-81B8-487D-8685-FA9AB5D9D139}">
      <dsp:nvSpPr>
        <dsp:cNvPr id="0" name=""/>
        <dsp:cNvSpPr/>
      </dsp:nvSpPr>
      <dsp:spPr>
        <a:xfrm>
          <a:off x="2546403" y="1814353"/>
          <a:ext cx="424143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424143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872" y="1823239"/>
        <a:ext cx="21207" cy="21207"/>
      </dsp:txXfrm>
    </dsp:sp>
    <dsp:sp modelId="{B70976DF-ED56-4A3B-9DBD-97B67B6E9B2F}">
      <dsp:nvSpPr>
        <dsp:cNvPr id="0" name=""/>
        <dsp:cNvSpPr/>
      </dsp:nvSpPr>
      <dsp:spPr>
        <a:xfrm>
          <a:off x="2970547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1584280"/>
        <a:ext cx="1029303" cy="4991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4196-CC48-49F7-A2B5-6BC4377C9528}">
      <dsp:nvSpPr>
        <dsp:cNvPr id="0" name=""/>
        <dsp:cNvSpPr/>
      </dsp:nvSpPr>
      <dsp:spPr>
        <a:xfrm>
          <a:off x="0" y="404671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C6497-5986-4E53-B3C0-6F4C38C234BF}">
      <dsp:nvSpPr>
        <dsp:cNvPr id="0" name=""/>
        <dsp:cNvSpPr/>
      </dsp:nvSpPr>
      <dsp:spPr>
        <a:xfrm>
          <a:off x="356439" y="6151"/>
          <a:ext cx="6250318" cy="79704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95347" y="45059"/>
        <a:ext cx="6172502" cy="719224"/>
      </dsp:txXfrm>
    </dsp:sp>
    <dsp:sp modelId="{C4678483-4461-4A7D-945C-BACEDB501ABC}">
      <dsp:nvSpPr>
        <dsp:cNvPr id="0" name=""/>
        <dsp:cNvSpPr/>
      </dsp:nvSpPr>
      <dsp:spPr>
        <a:xfrm>
          <a:off x="0" y="2117697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78C7D-75A8-463D-ACDC-FEFAC7E4D484}">
      <dsp:nvSpPr>
        <dsp:cNvPr id="0" name=""/>
        <dsp:cNvSpPr/>
      </dsp:nvSpPr>
      <dsp:spPr>
        <a:xfrm>
          <a:off x="356439" y="1230871"/>
          <a:ext cx="6250318" cy="128534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184" y="1293616"/>
        <a:ext cx="6124828" cy="1159856"/>
      </dsp:txXfrm>
    </dsp:sp>
    <dsp:sp modelId="{7F7D019E-0300-4789-92F2-EEA06797B858}">
      <dsp:nvSpPr>
        <dsp:cNvPr id="0" name=""/>
        <dsp:cNvSpPr/>
      </dsp:nvSpPr>
      <dsp:spPr>
        <a:xfrm>
          <a:off x="0" y="3777944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A10CB-C157-4439-A5B1-544750468673}">
      <dsp:nvSpPr>
        <dsp:cNvPr id="0" name=""/>
        <dsp:cNvSpPr/>
      </dsp:nvSpPr>
      <dsp:spPr>
        <a:xfrm>
          <a:off x="356439" y="2943897"/>
          <a:ext cx="6286297" cy="123256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608" y="3004066"/>
        <a:ext cx="6165959" cy="1112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A972B-019D-47EC-B323-3E73DB7F0515}">
      <dsp:nvSpPr>
        <dsp:cNvPr id="0" name=""/>
        <dsp:cNvSpPr/>
      </dsp:nvSpPr>
      <dsp:spPr>
        <a:xfrm>
          <a:off x="3960451" y="1719491"/>
          <a:ext cx="3576813" cy="305218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kern="1200" dirty="0"/>
        </a:p>
      </dsp:txBody>
      <dsp:txXfrm>
        <a:off x="4640339" y="2434450"/>
        <a:ext cx="2217037" cy="1568885"/>
      </dsp:txXfrm>
    </dsp:sp>
    <dsp:sp modelId="{92B0DDA9-90E1-407C-BC55-1C92EF102E68}">
      <dsp:nvSpPr>
        <dsp:cNvPr id="0" name=""/>
        <dsp:cNvSpPr/>
      </dsp:nvSpPr>
      <dsp:spPr>
        <a:xfrm>
          <a:off x="1152135" y="2439565"/>
          <a:ext cx="2540982" cy="2355542"/>
        </a:xfrm>
        <a:prstGeom prst="gear6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kern="1200" dirty="0"/>
        </a:p>
      </dsp:txBody>
      <dsp:txXfrm>
        <a:off x="1772106" y="3036164"/>
        <a:ext cx="1301040" cy="1162344"/>
      </dsp:txXfrm>
    </dsp:sp>
    <dsp:sp modelId="{7516940E-F151-45A6-B294-0978CB93718D}">
      <dsp:nvSpPr>
        <dsp:cNvPr id="0" name=""/>
        <dsp:cNvSpPr/>
      </dsp:nvSpPr>
      <dsp:spPr>
        <a:xfrm rot="20700000">
          <a:off x="2565959" y="511532"/>
          <a:ext cx="2066334" cy="2066334"/>
        </a:xfrm>
        <a:prstGeom prst="gear6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kern="1200" dirty="0"/>
        </a:p>
      </dsp:txBody>
      <dsp:txXfrm rot="-20700000">
        <a:off x="3019167" y="964740"/>
        <a:ext cx="1159919" cy="1159919"/>
      </dsp:txXfrm>
    </dsp:sp>
    <dsp:sp modelId="{D6615C11-53E3-4C1B-8B51-D0C4C38D9460}">
      <dsp:nvSpPr>
        <dsp:cNvPr id="0" name=""/>
        <dsp:cNvSpPr/>
      </dsp:nvSpPr>
      <dsp:spPr>
        <a:xfrm>
          <a:off x="4464485" y="1431438"/>
          <a:ext cx="3711741" cy="3711741"/>
        </a:xfrm>
        <a:prstGeom prst="circularArrow">
          <a:avLst>
            <a:gd name="adj1" fmla="val 4687"/>
            <a:gd name="adj2" fmla="val 299029"/>
            <a:gd name="adj3" fmla="val 2537045"/>
            <a:gd name="adj4" fmla="val 158170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3098F-6F6E-4DAA-9029-DBE9DEC462CA}">
      <dsp:nvSpPr>
        <dsp:cNvPr id="0" name=""/>
        <dsp:cNvSpPr/>
      </dsp:nvSpPr>
      <dsp:spPr>
        <a:xfrm>
          <a:off x="936102" y="1935499"/>
          <a:ext cx="2696812" cy="26968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99599-135B-4EEE-AC12-5275FB429DFC}">
      <dsp:nvSpPr>
        <dsp:cNvPr id="0" name=""/>
        <dsp:cNvSpPr/>
      </dsp:nvSpPr>
      <dsp:spPr>
        <a:xfrm rot="524333">
          <a:off x="2076226" y="200796"/>
          <a:ext cx="2907706" cy="29077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085D-A6CD-4FEC-87A2-94129A578D7E}">
      <dsp:nvSpPr>
        <dsp:cNvPr id="0" name=""/>
        <dsp:cNvSpPr/>
      </dsp:nvSpPr>
      <dsp:spPr>
        <a:xfrm>
          <a:off x="-5425706" y="-825548"/>
          <a:ext cx="6419400" cy="641940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3C8A3-21E5-4193-9917-30F2AE33C8EB}">
      <dsp:nvSpPr>
        <dsp:cNvPr id="0" name=""/>
        <dsp:cNvSpPr/>
      </dsp:nvSpPr>
      <dsp:spPr>
        <a:xfrm>
          <a:off x="503776" y="366587"/>
          <a:ext cx="7172243" cy="733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776" y="366587"/>
        <a:ext cx="7172243" cy="733555"/>
      </dsp:txXfrm>
    </dsp:sp>
    <dsp:sp modelId="{DE62D250-1B6F-4F7D-8309-B70CDB434176}">
      <dsp:nvSpPr>
        <dsp:cNvPr id="0" name=""/>
        <dsp:cNvSpPr/>
      </dsp:nvSpPr>
      <dsp:spPr>
        <a:xfrm>
          <a:off x="45303" y="274892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08E4-4204-4079-9639-755FA10EE9F4}">
      <dsp:nvSpPr>
        <dsp:cNvPr id="0" name=""/>
        <dsp:cNvSpPr/>
      </dsp:nvSpPr>
      <dsp:spPr>
        <a:xfrm>
          <a:off x="924340" y="1467111"/>
          <a:ext cx="6751678" cy="73355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kern="1200" dirty="0" smtClean="0">
              <a:latin typeface="Times New Roman"/>
            </a:rPr>
            <a:t>. </a:t>
          </a:r>
        </a:p>
      </dsp:txBody>
      <dsp:txXfrm>
        <a:off x="924340" y="1467111"/>
        <a:ext cx="6751678" cy="733555"/>
      </dsp:txXfrm>
    </dsp:sp>
    <dsp:sp modelId="{F34F34B8-7E4D-4639-85D8-D716BA7E5B0F}">
      <dsp:nvSpPr>
        <dsp:cNvPr id="0" name=""/>
        <dsp:cNvSpPr/>
      </dsp:nvSpPr>
      <dsp:spPr>
        <a:xfrm>
          <a:off x="465868" y="1375417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D5B9F-48C8-4506-9BDF-7A286311002A}">
      <dsp:nvSpPr>
        <dsp:cNvPr id="0" name=""/>
        <dsp:cNvSpPr/>
      </dsp:nvSpPr>
      <dsp:spPr>
        <a:xfrm>
          <a:off x="936088" y="2304253"/>
          <a:ext cx="6739795" cy="107549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sp:txBody>
      <dsp:txXfrm>
        <a:off x="936088" y="2304253"/>
        <a:ext cx="6739795" cy="1075495"/>
      </dsp:txXfrm>
    </dsp:sp>
    <dsp:sp modelId="{C7750A2C-51A9-4FC6-A0FB-553BD2A4662D}">
      <dsp:nvSpPr>
        <dsp:cNvPr id="0" name=""/>
        <dsp:cNvSpPr/>
      </dsp:nvSpPr>
      <dsp:spPr>
        <a:xfrm>
          <a:off x="465868" y="2475941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C470-A0B6-4176-A99E-10CD2F85324D}">
      <dsp:nvSpPr>
        <dsp:cNvPr id="0" name=""/>
        <dsp:cNvSpPr/>
      </dsp:nvSpPr>
      <dsp:spPr>
        <a:xfrm>
          <a:off x="432053" y="3600398"/>
          <a:ext cx="7310380" cy="1034687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53" y="3600398"/>
        <a:ext cx="7310380" cy="1034687"/>
      </dsp:txXfrm>
    </dsp:sp>
    <dsp:sp modelId="{0EB9351B-DEA7-4253-BE7E-C1508237185E}">
      <dsp:nvSpPr>
        <dsp:cNvPr id="0" name=""/>
        <dsp:cNvSpPr/>
      </dsp:nvSpPr>
      <dsp:spPr>
        <a:xfrm>
          <a:off x="0" y="3600398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018C-DB84-4F53-B5C6-86B029B27341}">
      <dsp:nvSpPr>
        <dsp:cNvPr id="0" name=""/>
        <dsp:cNvSpPr/>
      </dsp:nvSpPr>
      <dsp:spPr>
        <a:xfrm>
          <a:off x="0" y="46401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5A0E-629A-421E-B902-1FF824FC0CF5}">
      <dsp:nvSpPr>
        <dsp:cNvPr id="0" name=""/>
        <dsp:cNvSpPr/>
      </dsp:nvSpPr>
      <dsp:spPr>
        <a:xfrm>
          <a:off x="264062" y="144020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kern="1200" dirty="0"/>
        </a:p>
      </dsp:txBody>
      <dsp:txXfrm>
        <a:off x="308734" y="188692"/>
        <a:ext cx="4094821" cy="825776"/>
      </dsp:txXfrm>
    </dsp:sp>
    <dsp:sp modelId="{56C10F51-2A98-47E6-9521-E4E54E33F5E4}">
      <dsp:nvSpPr>
        <dsp:cNvPr id="0" name=""/>
        <dsp:cNvSpPr/>
      </dsp:nvSpPr>
      <dsp:spPr>
        <a:xfrm>
          <a:off x="0" y="187017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19B7E-7812-4754-9C83-50317C390AA3}">
      <dsp:nvSpPr>
        <dsp:cNvPr id="0" name=""/>
        <dsp:cNvSpPr/>
      </dsp:nvSpPr>
      <dsp:spPr>
        <a:xfrm>
          <a:off x="298868" y="1412619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-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540" y="1457291"/>
        <a:ext cx="4094821" cy="825776"/>
      </dsp:txXfrm>
    </dsp:sp>
    <dsp:sp modelId="{04B6E126-FBB0-4E6C-B32B-34AD4CD6E467}">
      <dsp:nvSpPr>
        <dsp:cNvPr id="0" name=""/>
        <dsp:cNvSpPr/>
      </dsp:nvSpPr>
      <dsp:spPr>
        <a:xfrm>
          <a:off x="0" y="3276340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022B6-B7A2-4FD0-B6FB-AC6D71D9E0FC}">
      <dsp:nvSpPr>
        <dsp:cNvPr id="0" name=""/>
        <dsp:cNvSpPr/>
      </dsp:nvSpPr>
      <dsp:spPr>
        <a:xfrm>
          <a:off x="250622" y="2880321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294" y="2924993"/>
        <a:ext cx="4094821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429C-5632-42AF-9CD0-4BC6771D23C6}">
      <dsp:nvSpPr>
        <dsp:cNvPr id="0" name=""/>
        <dsp:cNvSpPr/>
      </dsp:nvSpPr>
      <dsp:spPr>
        <a:xfrm>
          <a:off x="0" y="485710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9CC89-4AA1-4CC6-9BE9-0ED856BE44F7}">
      <dsp:nvSpPr>
        <dsp:cNvPr id="0" name=""/>
        <dsp:cNvSpPr/>
      </dsp:nvSpPr>
      <dsp:spPr>
        <a:xfrm>
          <a:off x="319668" y="28150"/>
          <a:ext cx="4475356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340" y="72822"/>
        <a:ext cx="4386012" cy="825776"/>
      </dsp:txXfrm>
    </dsp:sp>
    <dsp:sp modelId="{B73FB3FF-B85F-409C-9BAF-12C4FE5DFC15}">
      <dsp:nvSpPr>
        <dsp:cNvPr id="0" name=""/>
        <dsp:cNvSpPr/>
      </dsp:nvSpPr>
      <dsp:spPr>
        <a:xfrm>
          <a:off x="0" y="2181432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A262-46A7-4D43-A4CF-D265EEEBB7BC}">
      <dsp:nvSpPr>
        <dsp:cNvPr id="0" name=""/>
        <dsp:cNvSpPr/>
      </dsp:nvSpPr>
      <dsp:spPr>
        <a:xfrm>
          <a:off x="319668" y="1434310"/>
          <a:ext cx="4475356" cy="1204682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476" y="1493118"/>
        <a:ext cx="4357740" cy="1087066"/>
      </dsp:txXfrm>
    </dsp:sp>
    <dsp:sp modelId="{AA4E75A1-CEAB-45F5-8BEA-0084CB2AE703}">
      <dsp:nvSpPr>
        <dsp:cNvPr id="0" name=""/>
        <dsp:cNvSpPr/>
      </dsp:nvSpPr>
      <dsp:spPr>
        <a:xfrm>
          <a:off x="0" y="4102969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E7D65-97D5-45DF-A1F8-B034176951D4}">
      <dsp:nvSpPr>
        <dsp:cNvPr id="0" name=""/>
        <dsp:cNvSpPr/>
      </dsp:nvSpPr>
      <dsp:spPr>
        <a:xfrm>
          <a:off x="319668" y="3130032"/>
          <a:ext cx="4475356" cy="1430497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499" y="3199863"/>
        <a:ext cx="4335694" cy="1290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AC9B-15EB-4A6B-942B-2032BC7922F5}">
      <dsp:nvSpPr>
        <dsp:cNvPr id="0" name=""/>
        <dsp:cNvSpPr/>
      </dsp:nvSpPr>
      <dsp:spPr>
        <a:xfrm>
          <a:off x="2389549" y="1515025"/>
          <a:ext cx="1925662" cy="166577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8658" y="1791067"/>
        <a:ext cx="1287444" cy="1113692"/>
      </dsp:txXfrm>
    </dsp:sp>
    <dsp:sp modelId="{4A8F3598-BF26-4F60-AB29-6DACAA9D3F0F}">
      <dsp:nvSpPr>
        <dsp:cNvPr id="0" name=""/>
        <dsp:cNvSpPr/>
      </dsp:nvSpPr>
      <dsp:spPr>
        <a:xfrm>
          <a:off x="3595383" y="71806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857F-9617-48BE-A8F0-438AB6996BDB}">
      <dsp:nvSpPr>
        <dsp:cNvPr id="0" name=""/>
        <dsp:cNvSpPr/>
      </dsp:nvSpPr>
      <dsp:spPr>
        <a:xfrm>
          <a:off x="2462730" y="0"/>
          <a:ext cx="17864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41616" y="213124"/>
        <a:ext cx="1228694" cy="938965"/>
      </dsp:txXfrm>
    </dsp:sp>
    <dsp:sp modelId="{90947924-2618-49EE-AE81-985B4ED5A6D8}">
      <dsp:nvSpPr>
        <dsp:cNvPr id="0" name=""/>
        <dsp:cNvSpPr/>
      </dsp:nvSpPr>
      <dsp:spPr>
        <a:xfrm>
          <a:off x="4443320" y="18883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F3706-C6D3-41C2-B5B1-FF3CF0E7037B}">
      <dsp:nvSpPr>
        <dsp:cNvPr id="0" name=""/>
        <dsp:cNvSpPr/>
      </dsp:nvSpPr>
      <dsp:spPr>
        <a:xfrm>
          <a:off x="3917110" y="839697"/>
          <a:ext cx="1772248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4811" y="1053618"/>
        <a:ext cx="1216846" cy="937371"/>
      </dsp:txXfrm>
    </dsp:sp>
    <dsp:sp modelId="{3B2F653D-64C6-4366-B6B3-639FA786CCFD}">
      <dsp:nvSpPr>
        <dsp:cNvPr id="0" name=""/>
        <dsp:cNvSpPr/>
      </dsp:nvSpPr>
      <dsp:spPr>
        <a:xfrm>
          <a:off x="3854289" y="3209448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E47EB-4152-4EE5-A37E-1B940E0FC1AB}">
      <dsp:nvSpPr>
        <dsp:cNvPr id="0" name=""/>
        <dsp:cNvSpPr/>
      </dsp:nvSpPr>
      <dsp:spPr>
        <a:xfrm>
          <a:off x="3859574" y="2520275"/>
          <a:ext cx="1878325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6115" y="2728540"/>
        <a:ext cx="1305243" cy="948683"/>
      </dsp:txXfrm>
    </dsp:sp>
    <dsp:sp modelId="{54F1F115-78F8-4A86-BE96-DA31711BC28B}">
      <dsp:nvSpPr>
        <dsp:cNvPr id="0" name=""/>
        <dsp:cNvSpPr/>
      </dsp:nvSpPr>
      <dsp:spPr>
        <a:xfrm>
          <a:off x="2393132" y="33465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88017-9C11-4077-ABFE-3693EEE5B646}">
      <dsp:nvSpPr>
        <dsp:cNvPr id="0" name=""/>
        <dsp:cNvSpPr/>
      </dsp:nvSpPr>
      <dsp:spPr>
        <a:xfrm>
          <a:off x="2463456" y="3331082"/>
          <a:ext cx="1785014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2221" y="3544287"/>
        <a:ext cx="1227484" cy="938803"/>
      </dsp:txXfrm>
    </dsp:sp>
    <dsp:sp modelId="{8FC58FB2-9E24-47DC-B2CF-DD9DC92A01BE}">
      <dsp:nvSpPr>
        <dsp:cNvPr id="0" name=""/>
        <dsp:cNvSpPr/>
      </dsp:nvSpPr>
      <dsp:spPr>
        <a:xfrm>
          <a:off x="1531310" y="217673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93515-36F6-41E1-B3A7-FDFD43A073DE}">
      <dsp:nvSpPr>
        <dsp:cNvPr id="0" name=""/>
        <dsp:cNvSpPr/>
      </dsp:nvSpPr>
      <dsp:spPr>
        <a:xfrm>
          <a:off x="1112940" y="2491385"/>
          <a:ext cx="15780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74459" y="2717630"/>
        <a:ext cx="1055028" cy="912723"/>
      </dsp:txXfrm>
    </dsp:sp>
    <dsp:sp modelId="{32077022-278F-45A5-82E7-E60AEB740123}">
      <dsp:nvSpPr>
        <dsp:cNvPr id="0" name=""/>
        <dsp:cNvSpPr/>
      </dsp:nvSpPr>
      <dsp:spPr>
        <a:xfrm>
          <a:off x="961367" y="837819"/>
          <a:ext cx="1881213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8149" y="1045939"/>
        <a:ext cx="1307649" cy="9489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C3DCD-7A08-47A7-8E3E-FA43AF331489}">
      <dsp:nvSpPr>
        <dsp:cNvPr id="0" name=""/>
        <dsp:cNvSpPr/>
      </dsp:nvSpPr>
      <dsp:spPr>
        <a:xfrm>
          <a:off x="1573051" y="239"/>
          <a:ext cx="1953709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Общее знакомство с текстом</a:t>
          </a:r>
          <a:endParaRPr lang="ru-RU" sz="1400" kern="1200" dirty="0"/>
        </a:p>
      </dsp:txBody>
      <dsp:txXfrm>
        <a:off x="1573051" y="116877"/>
        <a:ext cx="1603796" cy="699825"/>
      </dsp:txXfrm>
    </dsp:sp>
    <dsp:sp modelId="{C6813F61-7187-467D-9D80-5D059072DDBD}">
      <dsp:nvSpPr>
        <dsp:cNvPr id="0" name=""/>
        <dsp:cNvSpPr/>
      </dsp:nvSpPr>
      <dsp:spPr>
        <a:xfrm>
          <a:off x="1631" y="239"/>
          <a:ext cx="1571420" cy="9331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81" y="45789"/>
        <a:ext cx="1480320" cy="842001"/>
      </dsp:txXfrm>
    </dsp:sp>
    <dsp:sp modelId="{5FB8EE64-AA17-48A8-9670-51DB7E134AFF}">
      <dsp:nvSpPr>
        <dsp:cNvPr id="0" name=""/>
        <dsp:cNvSpPr/>
      </dsp:nvSpPr>
      <dsp:spPr>
        <a:xfrm>
          <a:off x="1411356" y="1026651"/>
          <a:ext cx="2117035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Зачем читать книги?</a:t>
          </a:r>
          <a:endParaRPr lang="ru-RU" sz="1400" kern="1200" dirty="0"/>
        </a:p>
      </dsp:txBody>
      <dsp:txXfrm>
        <a:off x="1411356" y="1143289"/>
        <a:ext cx="1767122" cy="699825"/>
      </dsp:txXfrm>
    </dsp:sp>
    <dsp:sp modelId="{8EFCC42D-76A9-4F6B-A54B-12B73ED5E863}">
      <dsp:nvSpPr>
        <dsp:cNvPr id="0" name=""/>
        <dsp:cNvSpPr/>
      </dsp:nvSpPr>
      <dsp:spPr>
        <a:xfrm>
          <a:off x="0" y="1026651"/>
          <a:ext cx="1411356" cy="9331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Притча</a:t>
          </a:r>
          <a:endParaRPr lang="ru-RU" sz="2400" kern="1200" dirty="0"/>
        </a:p>
      </dsp:txBody>
      <dsp:txXfrm>
        <a:off x="45550" y="1072201"/>
        <a:ext cx="1320256" cy="842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B2DB1-6FFF-4C48-8A58-A5AC6C68B9E0}">
      <dsp:nvSpPr>
        <dsp:cNvPr id="0" name=""/>
        <dsp:cNvSpPr/>
      </dsp:nvSpPr>
      <dsp:spPr>
        <a:xfrm>
          <a:off x="-2927215" y="-450961"/>
          <a:ext cx="3492397" cy="3492397"/>
        </a:xfrm>
        <a:prstGeom prst="blockArc">
          <a:avLst>
            <a:gd name="adj1" fmla="val 18900000"/>
            <a:gd name="adj2" fmla="val 2700000"/>
            <a:gd name="adj3" fmla="val 618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BFC8E-0ED5-4C53-882C-0FF7B71DDEF7}">
      <dsp:nvSpPr>
        <dsp:cNvPr id="0" name=""/>
        <dsp:cNvSpPr/>
      </dsp:nvSpPr>
      <dsp:spPr>
        <a:xfrm>
          <a:off x="363392" y="259047"/>
          <a:ext cx="7057521" cy="5180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259047"/>
        <a:ext cx="7057521" cy="518094"/>
      </dsp:txXfrm>
    </dsp:sp>
    <dsp:sp modelId="{BD53D81F-9F04-48E3-A89C-083BC1DB8690}">
      <dsp:nvSpPr>
        <dsp:cNvPr id="0" name=""/>
        <dsp:cNvSpPr/>
      </dsp:nvSpPr>
      <dsp:spPr>
        <a:xfrm>
          <a:off x="39583" y="194285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B7D7CD-3E83-4DC9-AEAB-9AB887A724F6}">
      <dsp:nvSpPr>
        <dsp:cNvPr id="0" name=""/>
        <dsp:cNvSpPr/>
      </dsp:nvSpPr>
      <dsp:spPr>
        <a:xfrm>
          <a:off x="551720" y="1036189"/>
          <a:ext cx="6869194" cy="518094"/>
        </a:xfrm>
        <a:prstGeom prst="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1720" y="1036189"/>
        <a:ext cx="6869194" cy="518094"/>
      </dsp:txXfrm>
    </dsp:sp>
    <dsp:sp modelId="{69B0B4BB-B732-432C-9D52-29C299A8C0BE}">
      <dsp:nvSpPr>
        <dsp:cNvPr id="0" name=""/>
        <dsp:cNvSpPr/>
      </dsp:nvSpPr>
      <dsp:spPr>
        <a:xfrm>
          <a:off x="227910" y="971427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86F3D69-E15F-4167-A764-0A549D09E974}">
      <dsp:nvSpPr>
        <dsp:cNvPr id="0" name=""/>
        <dsp:cNvSpPr/>
      </dsp:nvSpPr>
      <dsp:spPr>
        <a:xfrm>
          <a:off x="363392" y="1813331"/>
          <a:ext cx="7057521" cy="518094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1813331"/>
        <a:ext cx="7057521" cy="518094"/>
      </dsp:txXfrm>
    </dsp:sp>
    <dsp:sp modelId="{FEE3065C-6E05-40A0-9869-424623A3FE83}">
      <dsp:nvSpPr>
        <dsp:cNvPr id="0" name=""/>
        <dsp:cNvSpPr/>
      </dsp:nvSpPr>
      <dsp:spPr>
        <a:xfrm>
          <a:off x="39583" y="1748569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7EF1-5F67-4187-925F-4F65A9C193E5}">
      <dsp:nvSpPr>
        <dsp:cNvPr id="0" name=""/>
        <dsp:cNvSpPr/>
      </dsp:nvSpPr>
      <dsp:spPr>
        <a:xfrm>
          <a:off x="476" y="1578"/>
          <a:ext cx="4154030" cy="670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Парус</a:t>
          </a:r>
          <a:endParaRPr lang="ru-RU" sz="2900" kern="1200" dirty="0"/>
        </a:p>
      </dsp:txBody>
      <dsp:txXfrm>
        <a:off x="20125" y="21227"/>
        <a:ext cx="4114732" cy="631557"/>
      </dsp:txXfrm>
    </dsp:sp>
    <dsp:sp modelId="{55A83EDF-84CF-4167-9343-1FE65FC072A5}">
      <dsp:nvSpPr>
        <dsp:cNvPr id="0" name=""/>
        <dsp:cNvSpPr/>
      </dsp:nvSpPr>
      <dsp:spPr>
        <a:xfrm>
          <a:off x="476" y="744692"/>
          <a:ext cx="2713541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Море</a:t>
          </a:r>
          <a:endParaRPr lang="ru-RU" sz="2900" kern="1200" dirty="0"/>
        </a:p>
      </dsp:txBody>
      <dsp:txXfrm>
        <a:off x="20125" y="764341"/>
        <a:ext cx="2674243" cy="631557"/>
      </dsp:txXfrm>
    </dsp:sp>
    <dsp:sp modelId="{5EE9C0CE-6870-4224-84AC-2CB02CAFDFCB}">
      <dsp:nvSpPr>
        <dsp:cNvPr id="0" name=""/>
        <dsp:cNvSpPr/>
      </dsp:nvSpPr>
      <dsp:spPr>
        <a:xfrm>
          <a:off x="476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Солнце</a:t>
          </a:r>
          <a:endParaRPr lang="ru-RU" sz="1700" kern="1200" dirty="0"/>
        </a:p>
      </dsp:txBody>
      <dsp:txXfrm>
        <a:off x="20125" y="1507454"/>
        <a:ext cx="1289566" cy="631557"/>
      </dsp:txXfrm>
    </dsp:sp>
    <dsp:sp modelId="{C5DEC423-B43D-4C47-8673-0CABAE2BF81A}">
      <dsp:nvSpPr>
        <dsp:cNvPr id="0" name=""/>
        <dsp:cNvSpPr/>
      </dsp:nvSpPr>
      <dsp:spPr>
        <a:xfrm>
          <a:off x="1385153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Парусник</a:t>
          </a:r>
          <a:endParaRPr lang="ru-RU" sz="1700" kern="1200" dirty="0"/>
        </a:p>
      </dsp:txBody>
      <dsp:txXfrm>
        <a:off x="1404802" y="1507454"/>
        <a:ext cx="1289566" cy="631557"/>
      </dsp:txXfrm>
    </dsp:sp>
    <dsp:sp modelId="{72489A2C-AA69-4299-A821-5FBEE2187288}">
      <dsp:nvSpPr>
        <dsp:cNvPr id="0" name=""/>
        <dsp:cNvSpPr/>
      </dsp:nvSpPr>
      <dsp:spPr>
        <a:xfrm>
          <a:off x="2825642" y="744692"/>
          <a:ext cx="1328864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Буря</a:t>
          </a:r>
          <a:endParaRPr lang="ru-RU" sz="2900" kern="1200" dirty="0"/>
        </a:p>
      </dsp:txBody>
      <dsp:txXfrm>
        <a:off x="2845291" y="764341"/>
        <a:ext cx="1289566" cy="631557"/>
      </dsp:txXfrm>
    </dsp:sp>
    <dsp:sp modelId="{ACC7771A-7EAC-455A-B505-3D2006AD5E8C}">
      <dsp:nvSpPr>
        <dsp:cNvPr id="0" name=""/>
        <dsp:cNvSpPr/>
      </dsp:nvSpPr>
      <dsp:spPr>
        <a:xfrm>
          <a:off x="2825642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Корабль</a:t>
          </a:r>
          <a:endParaRPr lang="ru-RU" sz="1700" kern="1200" dirty="0"/>
        </a:p>
      </dsp:txBody>
      <dsp:txXfrm>
        <a:off x="2845291" y="1507454"/>
        <a:ext cx="1289566" cy="63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41AF-AE1A-4D66-BA71-F5402448350B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C97C-7242-4C4F-90F0-01DA927A0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99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4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8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1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16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0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40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9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1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1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7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2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3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3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3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0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38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3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5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057180" y="2129653"/>
            <a:ext cx="6784471" cy="2060340"/>
            <a:chOff x="1115616" y="2146448"/>
            <a:chExt cx="7165477" cy="288909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85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615" y="4560807"/>
              <a:ext cx="2866191" cy="47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11760" y="60932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Ноябрь, 2021 г.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44430" y="4043492"/>
            <a:ext cx="3096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Виноградова Елена Викторовна,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 МАОУ «Лянторская СОШ № 7»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818" y="1883431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«Ключевые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направления в работе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формированию читательской грамотности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уроках русского языка и литературы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5-9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классах»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881" y="578759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Районное методическое объединение </a:t>
            </a:r>
          </a:p>
          <a:p>
            <a:pPr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учителей русского языка и литературы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9" y="3796642"/>
            <a:ext cx="3028328" cy="20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869160"/>
            <a:ext cx="7622504" cy="158417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Уметь читать в широком смысле этого слова – значит «… извлечь из мёртвой буквы живой смысл, – говорил великий педагог К. Д. Ушинский. – Читать – это ещё ничего не значит, что читать и как понимать прочитанное – вот в чём главное».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krinshoter.ru/i/241021/v2REwGmT.png?download=1&amp;name=%D0%A1%D0%BA%D1%80%D0%B8%D0%BD%D1%88%D0%BE%D1%82%2024-10-2021%2015:43:0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7280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6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Виды чтения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35657"/>
              </p:ext>
            </p:extLst>
          </p:nvPr>
        </p:nvGraphicFramePr>
        <p:xfrm>
          <a:off x="323529" y="620688"/>
          <a:ext cx="8352926" cy="59194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17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0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Виды 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Цели и задачи </a:t>
                      </a: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65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Общее знакомство с любым текстом.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Цель -  получение общего представления о содержащейся в тексте информации.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«Бегло просмотрите текст и определите, в каких абзацах содержится новая для вас информация».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«Просмотрите текст и объясните, почему он состоит из четырех частей»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Ознакомитель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Извлечение основной информации, при этом требуется воссоздающее воображение читателя, благодаря которому частично восполняется смысл текста.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Школьник должен уметь определять тему и выделять основную мысль письменного сообщения, отделять главные факты от второстепенных, опуская детали.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текст, определите тему, сформулируйте основную мысль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«Найдите предложения, в которых, на ваш взгляд, сформулирована основная мысль данного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Поисковое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Предполагает овладение умением находить в тексте те элементы информации, которые являются значимыми для выполнения той или иной учебной задачи.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оглавлению учебника определите, какую новую информацию об изучаемой части речи мы должны получить сегодня на уроке».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толковому словарику установите, сколько лексических значений может передавать слово…»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Изучающее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Представляет собой внимательное чтение текста с целью полного и точного понимания его содержания и запоминания содержащейся в нем информации для ее дальнейшего использования.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При чтении с полным пониманием содержания необходимо изучать как главную, так и второстепенную информацию, используя все возможные средства раскрытия значения незнакомых языковых явлений.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первые предложения абзацев и назовите вопросы, которые будут рассматриваться в данном тексте».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«Прочитайте последний абзац текста и скажите, какое содержание может предшествовать данному выводу».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«Опираясь на содержание прочитанного текста, закончите предложения, используя предлагаемые варианты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0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68" y="692696"/>
            <a:ext cx="7200800" cy="122413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ФГОС ООО одним из требований к образовательному процессу в формировании УУД  является стратегия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смыслового чтения и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работа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 текстом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04616"/>
            <a:ext cx="4452199" cy="32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348880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Цель смыслового чтения - максимально точно и полно понять содержание текста, уловить все детали и практически осмыслить извлеченную информацию.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517232"/>
            <a:ext cx="8009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«Кто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не умеет читать – тот не умеет мыслить».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А.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Сухомлинский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874" y="1071101"/>
            <a:ext cx="6696744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5904656" cy="1728192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тратегиальное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чтение (Сметанникова Н.Н.),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РКМЧП,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продуктивного чтения.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564904"/>
            <a:ext cx="791814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современной российской педагогике можно выделить несколько технологий, методик, направленных на формирование читательской компетентности. К ним можно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отнести: </a:t>
            </a: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7085"/>
            <a:ext cx="1769362" cy="2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95942"/>
            <a:ext cx="1437427" cy="200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h3XwvFjJ.png?download=1&amp;name=%D0%A1%D0%BA%D1%80%D0%B8%D0%BD%D1%88%D0%BE%D1%82%2024-10-2021%2013:17:4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58326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krinshoter.ru/i/241021/evyFksCP.png?download=1&amp;name=%D0%A1%D0%BA%D1%80%D0%B8%D0%BD%D1%88%D0%BE%D1%82%2024-10-2021%2013:19:3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02" y="3645024"/>
            <a:ext cx="5669280" cy="2628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 rot="16200000">
            <a:off x="6677622" y="1934704"/>
            <a:ext cx="2952328" cy="468312"/>
          </a:xfrm>
          <a:prstGeom prst="wedgeRoundRectCallout">
            <a:avLst>
              <a:gd name="adj1" fmla="val -25542"/>
              <a:gd name="adj2" fmla="val -37968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" wrap="none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1880"/>
            <a:ext cx="2655183" cy="280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5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7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25544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Стратегиальный подход в чтении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540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чит анализировать, отбирать, организовывать, интегрировать;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оспитывает независимого, мыслящего читателя;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ормирует читательскую компетентность, т.е. ребенок творчески подходит к нестандартной ситуации и умеет ориентироваться в различных видах информации.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8729"/>
            <a:ext cx="2211214" cy="238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86" y="4005064"/>
            <a:ext cx="1844921" cy="24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3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036" y="577790"/>
            <a:ext cx="61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Модель стратегии чтения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(по временному отношению к тексту)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827584" y="1667395"/>
            <a:ext cx="7488832" cy="1049698"/>
          </a:xfrm>
          <a:prstGeom prst="bevel">
            <a:avLst>
              <a:gd name="adj" fmla="val 12500"/>
            </a:avLst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стратегиального чтеца объединяется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3 стадии и включает в себя 7 шагов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467544" y="3095811"/>
            <a:ext cx="2592288" cy="642144"/>
          </a:xfrm>
          <a:prstGeom prst="wedgeRoundRectCallout">
            <a:avLst>
              <a:gd name="adj1" fmla="val -2316"/>
              <a:gd name="adj2" fmla="val -95786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3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069734" y="3016805"/>
            <a:ext cx="2520280" cy="642143"/>
          </a:xfrm>
          <a:prstGeom prst="wedgeRoundRectCallout">
            <a:avLst>
              <a:gd name="adj1" fmla="val -37518"/>
              <a:gd name="adj2" fmla="val -96900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err="1" smtClean="0">
                <a:solidFill>
                  <a:prstClr val="white"/>
                </a:solidFill>
                <a:latin typeface="Comic Sans MS" pitchFamily="66" charset="0"/>
              </a:rPr>
              <a:t>Послетекстовая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744" y="3260370"/>
            <a:ext cx="204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Предтекстовая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3367617" y="3183859"/>
            <a:ext cx="2490652" cy="489122"/>
          </a:xfrm>
          <a:prstGeom prst="wedgeRoundRectCallout">
            <a:avLst>
              <a:gd name="adj1" fmla="val -5599"/>
              <a:gd name="adj2" fmla="val -130855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Comic Sans MS" pitchFamily="66" charset="0"/>
              </a:rPr>
              <a:t>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67544" y="3825068"/>
            <a:ext cx="3456384" cy="2581922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lvl="0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207280" y="3893192"/>
            <a:ext cx="2109422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647227" y="3825068"/>
            <a:ext cx="1942000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25068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шаг – постановка цели чтения;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шаг – определение характера текста;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шаг – просмотр заголовка и подзаголовка;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шаг – предположение  о замысле автора;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шаг – принятие решения о виде чтения,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деятельности.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6519" y="4145171"/>
            <a:ext cx="20948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шаг – гипотеза, которая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опровергается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подтверждается в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процессе деятельности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6464" y="4141143"/>
            <a:ext cx="180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шаг – обдумывание текста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выполнение заданий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" y="593414"/>
            <a:ext cx="1512168" cy="7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2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-1572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Comic Sans MS" pitchFamily="66" charset="0"/>
              </a:rPr>
              <a:t>Приёмы работы с текстом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04814"/>
              </p:ext>
            </p:extLst>
          </p:nvPr>
        </p:nvGraphicFramePr>
        <p:xfrm>
          <a:off x="323528" y="460995"/>
          <a:ext cx="8568952" cy="6247269"/>
        </p:xfrm>
        <a:graphic>
          <a:graphicData uri="http://schemas.openxmlformats.org/drawingml/2006/table">
            <a:tbl>
              <a:tblPr firstRow="1" bandRow="1"/>
              <a:tblGrid>
                <a:gridCol w="1592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Приёмы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</a:t>
                      </a:r>
                      <a:r>
                        <a:rPr lang="ru-RU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до чтения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Антиципация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Постановка целей урока</a:t>
                      </a: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названию,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ключевым словам,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мозговой штурм,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ориентация предвосхищения,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глоссарий,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батарея вопросов,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ментальная карта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во время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Первичное чтение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Перечитывание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Анализ текста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Беседа по содержанию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5) Выразительное чтение.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 пометками (ИНСЕРТ),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со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СТОПом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– суммирование в парах,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про себя с вопросами,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комментированное чтение,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диалог с автором,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выделение ключевых слов,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двойной дневник,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таблица З-Х-У (Знаю-Хочу узнать -Узнал)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сюжетная таблица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таблица – синтез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 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после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Концептуальная (смысловая) беседа по тексту.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Знакомство с писателем.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Соотнесение видения художника с читательским представлением (работа с иллюстрациями).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Творческие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Синквейн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фишбоун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кубик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ромашка вопросов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кластер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толстые и тонкие вопросы,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стратегия 3-2-1,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РАФТ,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различные виды таблиц и графических организаторов (ассоциативный куст, круги Эйлера, диаграмма Венна,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денотатный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граф и т.п.)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8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24296871"/>
              </p:ext>
            </p:extLst>
          </p:nvPr>
        </p:nvGraphicFramePr>
        <p:xfrm>
          <a:off x="-540568" y="1133455"/>
          <a:ext cx="868153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548680"/>
            <a:ext cx="342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«Антиципация»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5672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 лат. «</a:t>
            </a:r>
            <a:r>
              <a:rPr lang="ru-RU" sz="20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anticipatio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lvl="0"/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предвосхищение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предугадывание </a:t>
            </a: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содержания.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99" y="5517231"/>
            <a:ext cx="1495271" cy="10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Зачем читать книги?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(притча)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200800" cy="3960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Спросил у мудреца человек: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ты читаешь книги, ведь ты уже и так мудр?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Старец ответил встречным вопросом: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зачем ты ел сегодня, ты ведь ел вчера?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подумав, сказал: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поддерживать жизнь в теле. Я ем, чтобы не умереть.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Мудрец в ответ улыбнулся: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я, читая книги, поддерживаю жизнь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духа, питая его мудростями.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дух  мой не умер.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00" y="4805886"/>
            <a:ext cx="1813312" cy="17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05107120"/>
              </p:ext>
            </p:extLst>
          </p:nvPr>
        </p:nvGraphicFramePr>
        <p:xfrm>
          <a:off x="539552" y="677213"/>
          <a:ext cx="777686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7869" y="476670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Разновидности антиципации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01208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Приём восстановления текста с пропущенными элементами можно использовать при работе с новым материалом. Учащиеся получают формулировки правил, определений, положений с пропусками. В процессе анализа учебного материала недостающие элементы вставляются в заготовку.</a:t>
            </a:r>
            <a:endParaRPr lang="ru-RU" sz="1600" i="1" dirty="0">
              <a:solidFill>
                <a:srgbClr val="F79646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26648" y="234888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7922" y="34290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3.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8858" y="458112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4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Русский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язык. Синтаксис. Второстепенные члены предложения.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Тема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Определение.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 это ... член предложения, обозначающий ... и отвечающий на вопросы ...;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чаще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всего бывает выражено ... 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Материал для работы: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1. Прочитайте предложения.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2. Задайте вопросы к выделенным словам.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3. От слов какой части речи вы задавали вопросы? Каким общим значением объединены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4. Какими частями речи являются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5. Заполните соответствующие пропуски в формулировке.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Я очень люблю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вишнёвое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варенье. Сегодня мы попали под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сильный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дождь. Рядом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деревянным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Буратино стояла девочка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голубыми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волосами. Мне трудно без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маминых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советов.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Наши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выпускники получили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высокие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оценки. Игрушка понравилась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моему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брату.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3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10646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37528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Поиск и осмысление информации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9865"/>
              </p:ext>
            </p:extLst>
          </p:nvPr>
        </p:nvGraphicFramePr>
        <p:xfrm>
          <a:off x="776853" y="1745384"/>
          <a:ext cx="7546955" cy="42761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03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68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+mn-ea"/>
                          <a:cs typeface="+mn-cs"/>
                        </a:rPr>
                        <a:t>«Инсерт» – заметки на полях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2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(галочка)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известно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(минус)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противоречит представлению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(плюс)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является интересным и неожиданным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074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воскл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 знак)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понравилось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57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(вопрос)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желание узнать больше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224"/>
            <a:ext cx="800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66" y="1556792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приема: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говорит название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текста.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список слов и предлагает отметить те, которые могут быть связаны с текстом.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Закончив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текста,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возвращаются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данным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словам, используемым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тексте, определяют их значение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употребление.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756091"/>
            <a:ext cx="257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Глоссарий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82" y="4844619"/>
            <a:ext cx="2202002" cy="146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9" y="520073"/>
            <a:ext cx="1105208" cy="111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387" y="476672"/>
            <a:ext cx="5700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</a:p>
          <a:p>
            <a:pPr algn="ctr"/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(предполагай и аргументируй)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484"/>
            <a:ext cx="4758995" cy="340506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5164" y="1628800"/>
            <a:ext cx="29523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Ствол дерева – тема</a:t>
            </a:r>
          </a:p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Ветви – предположения</a:t>
            </a:r>
          </a:p>
          <a:p>
            <a:r>
              <a:rPr lang="ru-RU" sz="2000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двум направлениям: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«возможно»;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«вероятно».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2" y="3861048"/>
            <a:ext cx="1543025" cy="15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08518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изучении текста на уроках литературы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Текст произведения читается не до конца. Строится дерево предположений, у которого ветви будут содержать варианты возможных концовок. В качестве аргументов важно предоставить факты, взятые из самого текста произведения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(Какие ситуации предполагают такое развитие события? Какие качества героя могут повлиять на ситуацию?).</a:t>
            </a:r>
          </a:p>
        </p:txBody>
      </p:sp>
    </p:spTree>
    <p:extLst>
      <p:ext uri="{BB962C8B-B14F-4D97-AF65-F5344CB8AC3E}">
        <p14:creationId xmlns:p14="http://schemas.microsoft.com/office/powerpoint/2010/main" val="38415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92888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Алгоритм работы с приемом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Ствол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выбранная тема, ключевой вопрос темы, смоделированная или реальная ситуация, которые предполагают множественность решений.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Ветви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варианты предположений, которые начинаются со слов: "Возможно,…", "Вероятно,…". Количество ветвей не ограничено.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Листья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обоснование, аргументы, которые доказывают правоту высказанного предположения (указанного на ветви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4333" y="476672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91771"/>
              </p:ext>
            </p:extLst>
          </p:nvPr>
        </p:nvGraphicFramePr>
        <p:xfrm>
          <a:off x="350574" y="4365104"/>
          <a:ext cx="8253874" cy="21031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7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 изучении новой темы</a:t>
                      </a:r>
                      <a:endParaRPr lang="ru-RU" sz="1800" dirty="0" smtClean="0"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 этапе закрепления материала и контроля знаний</a:t>
                      </a: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 "дерево предсказаний" может помочь актуализировать знания и составить прогнозы по поводу новой темы.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этого этапа урока прием "дерево предсказаний" используется как способ проверить, насколько ученики освоили тему и умеют аргументированно отстаивать свою точку зрения.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5" y="2996952"/>
            <a:ext cx="1717203" cy="166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73224" y="47667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03903709"/>
              </p:ext>
            </p:extLst>
          </p:nvPr>
        </p:nvGraphicFramePr>
        <p:xfrm>
          <a:off x="611560" y="1938228"/>
          <a:ext cx="59773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1107231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Применение данной технологии на практике позволяет  детям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6" y="5005923"/>
            <a:ext cx="172735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 descr="https://skrinshoter.ru/i/241021/f0h73NDZ.png?download=1&amp;name=%D0%A1%D0%BA%D1%80%D0%B8%D0%BD%D1%88%D0%BE%D1%82%2024-10-2021%2017:13:07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99837"/>
            <a:ext cx="1512168" cy="190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6934196"/>
              </p:ext>
            </p:extLst>
          </p:nvPr>
        </p:nvGraphicFramePr>
        <p:xfrm>
          <a:off x="971600" y="1297726"/>
          <a:ext cx="639336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620688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7"/>
          <a:stretch>
            <a:fillRect/>
          </a:stretch>
        </p:blipFill>
        <p:spPr>
          <a:xfrm>
            <a:off x="7452320" y="906321"/>
            <a:ext cx="1177290" cy="1142365"/>
          </a:xfrm>
          <a:prstGeom prst="rect">
            <a:avLst/>
          </a:prstGeom>
        </p:spPr>
      </p:pic>
      <p:pic>
        <p:nvPicPr>
          <p:cNvPr id="5" name="Рисунок 4" descr="https://skrinshoter.ru/i/241021/SXLlOotP.png?download=1&amp;name=%D0%A1%D0%BA%D1%80%D0%B8%D0%BD%D1%88%D0%BE%D1%82%2024-10-2021%2017:14:16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30" y="4509120"/>
            <a:ext cx="1066800" cy="1484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07911805"/>
              </p:ext>
            </p:extLst>
          </p:nvPr>
        </p:nvGraphicFramePr>
        <p:xfrm>
          <a:off x="2987824" y="1123003"/>
          <a:ext cx="6703765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06756260"/>
              </p:ext>
            </p:extLst>
          </p:nvPr>
        </p:nvGraphicFramePr>
        <p:xfrm>
          <a:off x="323528" y="3895313"/>
          <a:ext cx="352839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6419" y="1340768"/>
            <a:ext cx="3695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Назовите все возможные ассоциации со словом «книга».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Прочитайте притчу и скажите, чем можно дополнить наш ряд ассоциаций.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021288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Еще одна ассоциация со словом «книга» – духовная пища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32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98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95011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М.Ю. Лермонтов  «Парус» 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78507263"/>
              </p:ext>
            </p:extLst>
          </p:nvPr>
        </p:nvGraphicFramePr>
        <p:xfrm>
          <a:off x="431540" y="1595121"/>
          <a:ext cx="7452828" cy="25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8818658"/>
              </p:ext>
            </p:extLst>
          </p:nvPr>
        </p:nvGraphicFramePr>
        <p:xfrm>
          <a:off x="4283968" y="4293096"/>
          <a:ext cx="415498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0" y="4653136"/>
            <a:ext cx="23050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277" y="191683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6790" y="263691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277" y="3429000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5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63550"/>
            <a:ext cx="4392488" cy="5040560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«Страшная это опасность - безделье за партой: безделье шесть часов ежедневно, безделье месяцы и годы - это развращает, морально калечит человека, и ни школьная бригада, ни мастерская, ни школьный участок - ничто не может возместить того, что упущено в самой главной сфере, где человек должен быть тружеником, - в сфере мысли».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62" y="1196752"/>
            <a:ext cx="313173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70780" y="5583143"/>
            <a:ext cx="2753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Александрович</a:t>
            </a:r>
          </a:p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165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35441006"/>
              </p:ext>
            </p:extLst>
          </p:nvPr>
        </p:nvGraphicFramePr>
        <p:xfrm>
          <a:off x="-181947" y="1195011"/>
          <a:ext cx="4897964" cy="367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31640" y="286507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Бородино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89257147"/>
              </p:ext>
            </p:extLst>
          </p:nvPr>
        </p:nvGraphicFramePr>
        <p:xfrm>
          <a:off x="4012963" y="2492896"/>
          <a:ext cx="5220072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07778" y="4221088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Басня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9" y="4941168"/>
            <a:ext cx="1922153" cy="1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krinshoter.ru/i/241021/NMVPcqNe.png?download=1&amp;name=%D0%A1%D0%BA%D1%80%D0%B8%D0%BD%D1%88%D0%BE%D1%82%2024-10-2021%2017:13:39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0606"/>
            <a:ext cx="2160240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721538"/>
            <a:ext cx="6038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 – «рыбья кость»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64704"/>
            <a:ext cx="12017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2791" y="3897619"/>
            <a:ext cx="4397250" cy="11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63652020"/>
              </p:ext>
            </p:extLst>
          </p:nvPr>
        </p:nvGraphicFramePr>
        <p:xfrm>
          <a:off x="323528" y="1517972"/>
          <a:ext cx="645794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6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3318" y="3142872"/>
            <a:ext cx="2464879" cy="42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7" y="476672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61291" y="4245486"/>
            <a:ext cx="2309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Распутин </a:t>
            </a:r>
          </a:p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«Уроки французского»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2031654" y="514640"/>
            <a:ext cx="2088232" cy="4104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7" y="746006"/>
            <a:ext cx="1993815" cy="35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790076"/>
            <a:ext cx="224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0387" y="4366003"/>
            <a:ext cx="1682563" cy="26784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8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8" y="1830361"/>
            <a:ext cx="3018744" cy="440475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1568" y="1017083"/>
            <a:ext cx="410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Д.И. Фонвизин «Недоросль» </a:t>
            </a:r>
            <a:endParaRPr lang="ru-RU" sz="24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138" y="692696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2072"/>
            <a:ext cx="3020959" cy="4361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3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89985497"/>
              </p:ext>
            </p:extLst>
          </p:nvPr>
        </p:nvGraphicFramePr>
        <p:xfrm>
          <a:off x="591584" y="2348880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803"/>
            <a:ext cx="1224136" cy="159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803"/>
            <a:ext cx="27559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7495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456384" cy="27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" y="1988840"/>
            <a:ext cx="4464496" cy="277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4247571" cy="21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2" y="1229689"/>
            <a:ext cx="3744416" cy="25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370"/>
            <a:ext cx="2755900" cy="9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41" y="1342200"/>
            <a:ext cx="40041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911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И.С. Тургенев «Муму»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9141" y="757425"/>
            <a:ext cx="365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1" y="4432838"/>
            <a:ext cx="3528392" cy="20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8" y="3768939"/>
            <a:ext cx="4216363" cy="6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3" y="4738761"/>
            <a:ext cx="3514674" cy="14401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01611988"/>
              </p:ext>
            </p:extLst>
          </p:nvPr>
        </p:nvGraphicFramePr>
        <p:xfrm>
          <a:off x="395536" y="1195011"/>
          <a:ext cx="7272808" cy="514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85081"/>
            <a:ext cx="792088" cy="10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4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60670431"/>
              </p:ext>
            </p:extLst>
          </p:nvPr>
        </p:nvGraphicFramePr>
        <p:xfrm>
          <a:off x="539552" y="1222860"/>
          <a:ext cx="403244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2020" y="1628800"/>
            <a:ext cx="3483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    На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уроках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русского языка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 использование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ДГ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дает хорошие результаты при отработке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правил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и терминов.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55284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Например, в пятом классе работа с «графом» помогает исключить путаницу между такими понятиями как «члены предложения» и «части речи».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90" y="3429001"/>
            <a:ext cx="5919561" cy="29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92" y="1052736"/>
            <a:ext cx="4022601" cy="264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0" y="548680"/>
            <a:ext cx="41044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79272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3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 anchor="ctr"/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Функциональная грамотность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848872" cy="46805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Задача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учителя не преподносить знания школьникам, а создать условия для самостоятельного добывания знаний.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 современном уроке учитель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выступает в роли координатора, направляющего деятельность обучаемого, а ученик - в роли субъекта, самостоятельно добывающего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знания, которые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он может применять в повседневной жизни, знания, при помощи которых формируется функциональная грамотность.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Одна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из важнейших задач современной школы – формирование функционально грамотных людей.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Что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такое «функциональная грамотность»? 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Функциональная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грамотность – способность человека вступать в отношения с внешней средой, быстро адаптироваться и функционировать в ней.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6" y="1267019"/>
            <a:ext cx="817362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46678962"/>
              </p:ext>
            </p:extLst>
          </p:nvPr>
        </p:nvGraphicFramePr>
        <p:xfrm>
          <a:off x="539552" y="1772816"/>
          <a:ext cx="712879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9912" y="694242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887"/>
            <a:ext cx="1296144" cy="10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6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5" y="1170349"/>
            <a:ext cx="3439064" cy="21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3515272"/>
            <a:ext cx="3780421" cy="29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19" y="3738057"/>
            <a:ext cx="4212467" cy="282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103944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«Жилин и Костылин – два характера, две судьбы» (Л.Н. Толстой «Кавказский пленник»)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692" y="1868103"/>
            <a:ext cx="329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УНТ.  Былина об Илье Муромце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5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124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70855"/>
            <a:ext cx="11763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7733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Интеллект-карты </a:t>
            </a:r>
            <a:r>
              <a:rPr lang="ru-RU" sz="2000" dirty="0">
                <a:latin typeface="Times New Roman"/>
                <a:ea typeface="Times New Roman"/>
              </a:rPr>
              <a:t>– это метод графического выражения процессов восприятия, обработки и запоминания информации, творческих задач, инструмент развития памяти и мышления.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0" y="4035002"/>
            <a:ext cx="3840166" cy="24365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02072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3376396"/>
            <a:ext cx="3096344" cy="306121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" y="502072"/>
            <a:ext cx="7239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148403"/>
            <a:ext cx="1375124" cy="19198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5" y="1744791"/>
            <a:ext cx="2367016" cy="12999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7" y="14374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центре – главная идея (образ).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Для каждого ответвления – ключевое слово или фраза.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Используются линии произвольной формы.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FFJT8qcU.png?download=1&amp;name=%D0%A1%D0%BA%D1%80%D0%B8%D0%BD%D1%88%D0%BE%D1%82%2024-10-2021%2013:26:3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167"/>
            <a:ext cx="799288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008112" cy="11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русского языка)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" y="4360899"/>
            <a:ext cx="35528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8" y="4221088"/>
            <a:ext cx="43018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skrinshoter.ru/i/241021/KUaOvJpo.png?download=1&amp;name=%D0%A1%D0%BA%D1%80%D0%B8%D0%BD%D1%88%D0%BE%D1%82%2024-10-2021%2017:12: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2751"/>
            <a:ext cx="3888431" cy="26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36494" y="1487890"/>
            <a:ext cx="2355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 сравнения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4" y="1888001"/>
            <a:ext cx="3733956" cy="21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2" y="3861048"/>
            <a:ext cx="3681254" cy="250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606518"/>
            <a:ext cx="771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</p:txBody>
      </p:sp>
      <p:pic>
        <p:nvPicPr>
          <p:cNvPr id="10" name="Рисунок 9" descr="https://skrinshoter.ru/i/241021/GbKvzdkm.png?download=1&amp;name=%D0%A1%D0%BA%D1%80%D0%B8%D0%BD%D1%88%D0%BE%D1%82%2024-10-2021%2017:07:5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135916" cy="243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473"/>
            <a:ext cx="3168352" cy="22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9846" y="176488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</a:rPr>
              <a:t>Задания с использованием  </a:t>
            </a:r>
            <a:r>
              <a:rPr lang="ru-RU" b="1" dirty="0">
                <a:solidFill>
                  <a:prstClr val="black"/>
                </a:solidFill>
                <a:latin typeface="Times New Roman"/>
              </a:rPr>
              <a:t>диаграммы Венна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 (кругов Эйлера)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отличает наглядность,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способствуют моделированию усваиваемой информации.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67087"/>
            <a:ext cx="42675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</a:t>
            </a:r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Венна</a:t>
            </a:r>
          </a:p>
          <a:p>
            <a:pPr lvl="0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литературы)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2" y="627429"/>
            <a:ext cx="3831750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4" y="1609529"/>
            <a:ext cx="4033242" cy="2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13" y="4221088"/>
            <a:ext cx="3333813" cy="23097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9"/>
            <a:ext cx="4026645" cy="22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8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tVYpJFKh.png?download=1&amp;name=%D0%A1%D0%BA%D1%80%D0%B8%D0%BD%D1%88%D0%BE%D1%82%2024-10-2021%2013:23:0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9438"/>
            <a:ext cx="6192688" cy="22955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92589" y="404664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Сюжетная таблица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0191" y="2133837"/>
            <a:ext cx="2323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Таблица-синтез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89268"/>
              </p:ext>
            </p:extLst>
          </p:nvPr>
        </p:nvGraphicFramePr>
        <p:xfrm>
          <a:off x="1403648" y="3226237"/>
          <a:ext cx="7042653" cy="17149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4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8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9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Ключевые моменты текста (сообщения)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чем остановилось внимание?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Почему именно на этом остановилось внимание именно у меня? (анализ)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2220" y="4941168"/>
            <a:ext cx="8161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спользуется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развития рефлексивного восприятия информации. Она побуждает к диалогу с текстом, к критическому осмыслению его содержания. 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первом восприятии текста заполняются первые две графы, а третья – при просмотре содержания первых двух.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Диалог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возникающий в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процессе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парного чтения, может впоследствии перерасти в умение вести диалог с текстом.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613645"/>
            <a:ext cx="6804756" cy="27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005064"/>
            <a:ext cx="6819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7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836" y="51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Трехчастный дневник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4361"/>
            <a:ext cx="4022383" cy="2017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krinshoter.ru/i/241021/spZj7Z90.png?download=1&amp;name=%D0%A1%D0%BA%D1%80%D0%B8%D0%BD%D1%88%D0%BE%D1%82%2024-10-2021%2014:45:0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59" y="3429000"/>
            <a:ext cx="5101942" cy="30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46" y="1320592"/>
            <a:ext cx="4027410" cy="18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747177"/>
            <a:ext cx="3773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Двухчастный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дневник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548680"/>
            <a:ext cx="7632848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ПРИЕМ «ПМИ» (ПЛЮС-МИНУС-ИНТЕРЕСНО)</a:t>
            </a:r>
            <a:endParaRPr lang="ru-RU" sz="20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(Создан ЭДВАРДОМ де БОНО)</a:t>
            </a:r>
            <a:endParaRPr lang="ru-RU" sz="1600" dirty="0">
              <a:ea typeface="Calibri"/>
              <a:cs typeface="Times New Roman"/>
            </a:endParaRPr>
          </a:p>
          <a:p>
            <a:pPr indent="342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Проанализируйте факты и явления с точки зрения положительных сторон («плюс» - П), отрицательных сторон («минус» – М) и интересных, перспективных моментов (И). По окончании работы с табличкой сделайте вывод.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79194"/>
              </p:ext>
            </p:extLst>
          </p:nvPr>
        </p:nvGraphicFramePr>
        <p:xfrm>
          <a:off x="827584" y="2996953"/>
          <a:ext cx="7128792" cy="201622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3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572" y="11554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Одним из основных приёмов осмысления информации является 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постановка вопросов к тексту и поиск ответов на них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Наиболее удачная классификация вопросов была предложена американским психологом и педагогом Бенджамином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Блумом.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6849" y="557186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52" y="2320951"/>
            <a:ext cx="5327408" cy="36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5757"/>
            <a:ext cx="3024336" cy="395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562" y="501933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-315416"/>
            <a:ext cx="1087320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086708"/>
            <a:ext cx="5685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М.Ю. Лермонтов  «Герой нашего времени» 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00427"/>
              </p:ext>
            </p:extLst>
          </p:nvPr>
        </p:nvGraphicFramePr>
        <p:xfrm>
          <a:off x="513736" y="1628800"/>
          <a:ext cx="7992888" cy="44622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85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7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Простой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объединены все части романа? (образом главного героя)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Уточняющий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Печорин так страстно хотел, но не смог войти в круг контрабандистов?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Оценочный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Печорин герой или разрушитель человеческих судеб?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Теоретический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Каждая из новостей, составляющих роман, опирается на определённую литературную традицию. Соотнесите названия с соответствующими им жанровыми разновидностями: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светская повесть;                                          а) «Бэлла»;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рассказ  о «таинственном случае»;             б)  «Княжна Мери»;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лирическая новелла;                                     в) «Фаталист»;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путевой очерк.                                               г) «Тамань»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Вопрос-интерпретация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рассказ об истории любви Печорина и Бэлы ведётся от лица Максима Максимыча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Практический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интересен роман и его герой современному читателю?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3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120" y="840279"/>
            <a:ext cx="3654152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И.А. Гончаров «Обломов»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Обломов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Ленивый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добрый,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Лежащий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мечтающий,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умирающий.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Пассивность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бездействие, угасание, обломовщина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Работающий, решающий, живущий,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Настойчивый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расчетливый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Штольц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504" y="4228695"/>
            <a:ext cx="5544616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М.М.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Пришвин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«Кладовая солнца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Митраша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Упрямый, хозяйственный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Неслушающий, знающий, заботящийся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Мужичок в мешочке, охотник, лесник, сладкоежка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Думающая, действующая, готовящая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Золотая, мудрая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Настя.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947" y="401573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Диаманта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052736"/>
            <a:ext cx="49142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тихотворная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форма из семи строк, первая и последняя из которых — понятия с противоположным значением. 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оставляется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следующей схеме: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 строчка: ассоциации (4 существительных)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" name="Рисунок 9" descr="https://skrinshoter.ru/i/241021/Mj8fcy3y.png?download=1&amp;name=%D0%A1%D0%BA%D1%80%D0%B8%D0%BD%D1%88%D0%BE%D1%82%2024-10-2021%2017:21:5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1650507" cy="174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764704"/>
            <a:ext cx="360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«Круги на воде»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3384376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узнавать, удивляться;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развивать, рассуждать;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обсуждать, открывать;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корректировать.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740313"/>
            <a:ext cx="18449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сказитель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колдовство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афоризм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кикимора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9375" y="3789040"/>
            <a:ext cx="28536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человек, чужая вина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урок доброты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человечность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естественная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любовь к людям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отличаться ото всех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16" y="1057091"/>
            <a:ext cx="1560061" cy="21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6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682" y="2693582"/>
            <a:ext cx="7272808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По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мнению Д. Дидро,  «человек перестаёт думать,  если перестаёт читать». Совершенствуя читательскую грамотность учащихся, мы воспитываем думающего человека, который способен  не только воспринимать написанный текст, но и видеть его глубокий смысл, критически оценивать содержание прочитанного, соотносить его с личным опытом.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92697"/>
            <a:ext cx="1313584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SVhEG2ws.png?download=1&amp;name=%D0%A1%D0%BA%D1%80%D0%B8%D0%BD%D1%88%D0%BE%D1%82%2024-10-2021%2017:20:1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1512168" cy="163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3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200800" cy="648072"/>
          </a:xfrm>
        </p:spPr>
        <p:txBody>
          <a:bodyPr anchor="ctr">
            <a:normAutofit fontScale="90000"/>
          </a:bodyPr>
          <a:lstStyle/>
          <a:p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1605136" cy="16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296144" cy="18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aPx4vxh2.png?download=1&amp;name=%D0%A1%D0%BA%D1%80%D0%B8%D0%BD%D1%88%D0%BE%D1%82%2024-10-2021%2017:21: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4" y="4950814"/>
            <a:ext cx="2221339" cy="1379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 такое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читательская грамотность»?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Оценка читательской грамотности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(мониторинг формирования ФГ)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08" y="5343248"/>
            <a:ext cx="2198692" cy="12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72318023"/>
              </p:ext>
            </p:extLst>
          </p:nvPr>
        </p:nvGraphicFramePr>
        <p:xfrm>
          <a:off x="611560" y="1484784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1007" y="184720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1.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5619" y="2860442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2.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5619" y="3819713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3.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1007" y="4667655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4.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1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1663</TotalTime>
  <Words>2900</Words>
  <Application>Microsoft Office PowerPoint</Application>
  <PresentationFormat>Экран (4:3)</PresentationFormat>
  <Paragraphs>422</Paragraphs>
  <Slides>56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Wingdings</vt:lpstr>
      <vt:lpstr>Cambria</vt:lpstr>
      <vt:lpstr>Times New Roman</vt:lpstr>
      <vt:lpstr>Calibri</vt:lpstr>
      <vt:lpstr>Comic Sans MS</vt:lpstr>
      <vt:lpstr>Century Gothic</vt:lpstr>
      <vt:lpstr>Wingdings 3</vt:lpstr>
      <vt:lpstr>Symbol</vt:lpstr>
      <vt:lpstr>Легкий дым</vt:lpstr>
      <vt:lpstr>Презентация PowerPoint</vt:lpstr>
      <vt:lpstr>Зачем читать книги? (притча)</vt:lpstr>
      <vt:lpstr>Презентация PowerPoint</vt:lpstr>
      <vt:lpstr>Функциональная грамотность</vt:lpstr>
      <vt:lpstr>Что такое «функциональная грамотность»?</vt:lpstr>
      <vt:lpstr>Что такое «функциональная грамотность»?</vt:lpstr>
      <vt:lpstr>Презентация PowerPoint</vt:lpstr>
      <vt:lpstr>Что такое  «читательская грамотность»? </vt:lpstr>
      <vt:lpstr>Оценка читательской грамотности (мониторинг формирования ФГ) </vt:lpstr>
      <vt:lpstr>Презентация PowerPoint</vt:lpstr>
      <vt:lpstr>Виды чтения</vt:lpstr>
      <vt:lpstr>Презентация PowerPoint</vt:lpstr>
      <vt:lpstr>Читательская грамотность</vt:lpstr>
      <vt:lpstr>Презентация PowerPoint</vt:lpstr>
      <vt:lpstr>Презентация PowerPoint</vt:lpstr>
      <vt:lpstr>Стратегиальный подход в чтении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Русский язык. Синтаксис. Второстепенные члены предложения.   Тема: Определение.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Пользователь</cp:lastModifiedBy>
  <cp:revision>206</cp:revision>
  <cp:lastPrinted>2021-11-06T13:55:45Z</cp:lastPrinted>
  <dcterms:created xsi:type="dcterms:W3CDTF">2014-07-06T18:18:01Z</dcterms:created>
  <dcterms:modified xsi:type="dcterms:W3CDTF">2022-02-13T05:36:43Z</dcterms:modified>
</cp:coreProperties>
</file>