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930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450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08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31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839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60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961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274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044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735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227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546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85794"/>
            <a:ext cx="7175351" cy="1143008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Зажигательные мелодии формул</a:t>
            </a:r>
            <a:endParaRPr lang="ru-RU" sz="6000" b="1" dirty="0"/>
          </a:p>
        </p:txBody>
      </p:sp>
      <p:pic>
        <p:nvPicPr>
          <p:cNvPr id="1026" name="Picture 2" descr="C:\Users\Компьютер\Desktop\к уроку\но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428868"/>
            <a:ext cx="4815416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5918" y="5643578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Учитель физики МКОУ «Суджанская СОШ №2»</a:t>
            </a:r>
          </a:p>
          <a:p>
            <a:pPr algn="r"/>
            <a:r>
              <a:rPr lang="ru-RU" sz="2400" b="1" dirty="0" smtClean="0"/>
              <a:t>Поречный Игорь Васильевич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42396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ГАММА</a:t>
            </a:r>
            <a:endParaRPr lang="ru-RU" dirty="0"/>
          </a:p>
        </p:txBody>
      </p:sp>
      <p:pic>
        <p:nvPicPr>
          <p:cNvPr id="5123" name="Picture 3" descr="C:\Users\Компьютер\Desktop\к уроку\3.Музыка\1.гамм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4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мпьютер\Desktop\к уроку\3.Музыка\2.Октав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52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АККОРД</a:t>
            </a:r>
            <a:endParaRPr lang="ru-RU" dirty="0"/>
          </a:p>
        </p:txBody>
      </p:sp>
      <p:pic>
        <p:nvPicPr>
          <p:cNvPr id="7170" name="Picture 2" descr="C:\Users\Компьютер\Desktop\к уроку\3.Музыка\3.Аккорд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1296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93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1"/>
            <a:ext cx="8568952" cy="6408712"/>
          </a:xfrm>
        </p:spPr>
        <p:txBody>
          <a:bodyPr/>
          <a:lstStyle/>
          <a:p>
            <a:endParaRPr lang="ru-RU" b="1" dirty="0" smtClean="0">
              <a:solidFill>
                <a:srgbClr val="FFC000"/>
              </a:solidFill>
            </a:endParaRPr>
          </a:p>
          <a:p>
            <a:r>
              <a:rPr lang="ru-RU" sz="3200" b="1" dirty="0" smtClean="0">
                <a:solidFill>
                  <a:srgbClr val="FFC000"/>
                </a:solidFill>
                <a:effectLst/>
              </a:rPr>
              <a:t>ГАРМОНИКА</a:t>
            </a:r>
            <a:r>
              <a:rPr lang="ru-RU" sz="3200" b="1" dirty="0" smtClean="0">
                <a:effectLst/>
              </a:rPr>
              <a:t> </a:t>
            </a:r>
            <a:r>
              <a:rPr lang="ru-RU" sz="3200" b="1" dirty="0">
                <a:effectLst/>
              </a:rPr>
              <a:t>- простейшая периодическая функция вида </a:t>
            </a:r>
            <a:endParaRPr lang="ru-RU" sz="3200" b="1" dirty="0" smtClean="0">
              <a:effectLst/>
            </a:endParaRPr>
          </a:p>
          <a:p>
            <a:r>
              <a:rPr lang="ru-RU" sz="3200" b="1" dirty="0" smtClean="0">
                <a:solidFill>
                  <a:srgbClr val="FFC000"/>
                </a:solidFill>
                <a:effectLst/>
              </a:rPr>
              <a:t>F(t</a:t>
            </a:r>
            <a:r>
              <a:rPr lang="ru-RU" sz="3200" b="1" dirty="0">
                <a:solidFill>
                  <a:srgbClr val="FFC000"/>
                </a:solidFill>
                <a:effectLst/>
              </a:rPr>
              <a:t>) = Asin (ωt + φ)</a:t>
            </a:r>
            <a:r>
              <a:rPr lang="ru-RU" sz="3200" b="1" dirty="0">
                <a:effectLst/>
              </a:rPr>
              <a:t>; характеризует гармоническое колебание, являющееся составляющей сложного колебания, с частотой , кратной основной частоте (первой гармонике). В акустике и музыке гармонику называют обертоном.</a:t>
            </a:r>
            <a:endParaRPr lang="ru-RU" sz="3200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77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омпьютер\Desktop\к уроку\3.Музыка\5.Графики гармони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74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esktop\мате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572" y="541784"/>
            <a:ext cx="3096344" cy="288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омпьютер\Desktop\физи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5328592" cy="28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омпьютер\Desktop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20688"/>
            <a:ext cx="31683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74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омпьютер\Desktop\к уроку\3.Музыка\человек с инструментам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55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xmlns="" val="13710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мпьютер\Desktop\к уроку\функция синус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57027"/>
            <a:ext cx="7330008" cy="36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79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омпьютер\Desktop\к уроку\1. Математика\синусоиды сж и растяж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80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Компьютер\Desktop\к уроку\1. Математика\раст и сж вв высоту амплиту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0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Компьютер\Desktop\к уроку\2.Физика\1. тригонометрия в физик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45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ьютер\Desktop\к уроку\2.Физика\2. Зву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11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омпьютер\Desktop\к уроку\2.Физика\4.амплитуд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35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мпьютер\Desktop\к уроку\2.Физика\5.частота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332656"/>
            <a:ext cx="82296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54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мпьютер\Desktop\к уроку\2.Физика\3.амплитуда и частот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63</Words>
  <Application>Microsoft Office PowerPoint</Application>
  <PresentationFormat>Экран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Зажигательные мелодии формул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ГАММА</vt:lpstr>
      <vt:lpstr>Слайд 11</vt:lpstr>
      <vt:lpstr>АККОРД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Зажигательные мелодии формул</dc:title>
  <dc:creator>Компьютер</dc:creator>
  <cp:lastModifiedBy>Ирина</cp:lastModifiedBy>
  <cp:revision>18</cp:revision>
  <dcterms:created xsi:type="dcterms:W3CDTF">2021-10-11T17:42:54Z</dcterms:created>
  <dcterms:modified xsi:type="dcterms:W3CDTF">2021-12-03T09:00:04Z</dcterms:modified>
</cp:coreProperties>
</file>