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59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1"/>
    <p:restoredTop sz="94699"/>
  </p:normalViewPr>
  <p:slideViewPr>
    <p:cSldViewPr snapToGrid="0" snapToObjects="1">
      <p:cViewPr>
        <p:scale>
          <a:sx n="71" d="100"/>
          <a:sy n="71" d="100"/>
        </p:scale>
        <p:origin x="-116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4401B0-4B9A-F848-9018-38EAA42AC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958" y="1454953"/>
            <a:ext cx="8125907" cy="3374794"/>
          </a:xfrm>
        </p:spPr>
        <p:txBody>
          <a:bodyPr/>
          <a:lstStyle/>
          <a:p>
            <a:r>
              <a:rPr lang="ru-RU" dirty="0"/>
              <a:t>Валерий Яковлевич Брюсов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B7277E4-393C-4F42-B540-1E6702DFF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9563" y="4829747"/>
            <a:ext cx="3902698" cy="45546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Кузьмина Ирина Александровна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9D60982-6683-064A-A880-D9B7543D19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942" y="1454953"/>
            <a:ext cx="3384222" cy="36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0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5B0036-2185-5242-A8D3-2F19E29CDE71}"/>
              </a:ext>
            </a:extLst>
          </p:cNvPr>
          <p:cNvSpPr txBox="1"/>
          <p:nvPr/>
        </p:nvSpPr>
        <p:spPr>
          <a:xfrm>
            <a:off x="914400" y="261259"/>
            <a:ext cx="1317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Семья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F530AD-0027-E04E-AC7E-42C8B9C557F2}"/>
              </a:ext>
            </a:extLst>
          </p:cNvPr>
          <p:cNvSpPr txBox="1"/>
          <p:nvPr/>
        </p:nvSpPr>
        <p:spPr>
          <a:xfrm>
            <a:off x="914400" y="934496"/>
            <a:ext cx="874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(13) декабря 1873 г. – родился В. Я. Брюсов в купеческой семье среднего достатка.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E93B891-754C-9E41-BC9C-A8CB909904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974"/>
          <a:stretch/>
        </p:blipFill>
        <p:spPr>
          <a:xfrm>
            <a:off x="4020997" y="1562409"/>
            <a:ext cx="3577214" cy="47265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7394CE-94EF-7B4E-B620-C44A431DC5B8}"/>
              </a:ext>
            </a:extLst>
          </p:cNvPr>
          <p:cNvSpPr txBox="1"/>
          <p:nvPr/>
        </p:nvSpPr>
        <p:spPr>
          <a:xfrm>
            <a:off x="4129593" y="6371758"/>
            <a:ext cx="3360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Мама, Матрёна Александровна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521D361-C3B1-A249-B81E-29CAEEA09C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780"/>
          <a:stretch/>
        </p:blipFill>
        <p:spPr>
          <a:xfrm>
            <a:off x="7974277" y="1562409"/>
            <a:ext cx="3385437" cy="47862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F68CAA-F4A4-FA42-BF79-2E7DBBCCA360}"/>
              </a:ext>
            </a:extLst>
          </p:cNvPr>
          <p:cNvSpPr txBox="1"/>
          <p:nvPr/>
        </p:nvSpPr>
        <p:spPr>
          <a:xfrm>
            <a:off x="8595099" y="6356632"/>
            <a:ext cx="214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Отец, Яков Кузьмич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BCB6679-3CF1-AD42-A9CF-939CD12ED46B}"/>
              </a:ext>
            </a:extLst>
          </p:cNvPr>
          <p:cNvSpPr/>
          <p:nvPr/>
        </p:nvSpPr>
        <p:spPr>
          <a:xfrm>
            <a:off x="914400" y="1455222"/>
            <a:ext cx="36798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Roboto"/>
              </a:rPr>
              <a:t>- Бакулин </a:t>
            </a:r>
          </a:p>
          <a:p>
            <a:r>
              <a:rPr lang="ru-RU" sz="1600" dirty="0"/>
              <a:t>- Воспитание в духе атеизма и материализма </a:t>
            </a:r>
            <a:r>
              <a:rPr lang="ru-RU" sz="1600" dirty="0">
                <a:latin typeface="Roboto"/>
              </a:rPr>
              <a:t> 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62734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241ACC-69AA-DA4B-8155-D427BE5A6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81" y="473011"/>
            <a:ext cx="4079061" cy="595846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Образование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EDB0655-4EEE-C34B-8FF8-86D3253797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4159" y="239219"/>
            <a:ext cx="4129413" cy="29059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E188476-7602-B44E-9C3D-A914FF7263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061" y="1744181"/>
            <a:ext cx="5319975" cy="33482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7FF58E-E7DB-9741-9513-BDC04C4EFA8B}"/>
              </a:ext>
            </a:extLst>
          </p:cNvPr>
          <p:cNvSpPr txBox="1"/>
          <p:nvPr/>
        </p:nvSpPr>
        <p:spPr>
          <a:xfrm>
            <a:off x="993061" y="5221830"/>
            <a:ext cx="3400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Гимназия </a:t>
            </a:r>
            <a:r>
              <a:rPr lang="ru-RU" sz="1600" dirty="0" err="1"/>
              <a:t>Клеймана</a:t>
            </a:r>
            <a:r>
              <a:rPr lang="ru-RU" sz="1600" dirty="0"/>
              <a:t> (1885-1889 гг.)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F1DB4E0-3FA8-7B41-BFEA-84A868F7B42C}"/>
              </a:ext>
            </a:extLst>
          </p:cNvPr>
          <p:cNvSpPr txBox="1"/>
          <p:nvPr/>
        </p:nvSpPr>
        <p:spPr>
          <a:xfrm>
            <a:off x="7367796" y="3249038"/>
            <a:ext cx="3582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Гимназия Поливанова (1890-1893 гг.)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16F19E8-93E8-2043-84D2-7DDB2E876A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3733" y="3642692"/>
            <a:ext cx="4750258" cy="25974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817D678-F227-B14B-9997-5A1EE8C96F36}"/>
              </a:ext>
            </a:extLst>
          </p:cNvPr>
          <p:cNvSpPr txBox="1"/>
          <p:nvPr/>
        </p:nvSpPr>
        <p:spPr>
          <a:xfrm>
            <a:off x="7243914" y="6268123"/>
            <a:ext cx="3829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Московский университет (1893-1899 гг.)</a:t>
            </a:r>
          </a:p>
          <a:p>
            <a:pPr algn="ctr"/>
            <a:r>
              <a:rPr lang="ru-RU" sz="1600" dirty="0"/>
              <a:t>(историко-филологический факультет)</a:t>
            </a:r>
          </a:p>
        </p:txBody>
      </p:sp>
    </p:spTree>
    <p:extLst>
      <p:ext uri="{BB962C8B-B14F-4D97-AF65-F5344CB8AC3E}">
        <p14:creationId xmlns:p14="http://schemas.microsoft.com/office/powerpoint/2010/main" val="3617712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307116-4C81-4E43-83BA-14EA0B2A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354" y="443071"/>
            <a:ext cx="5577509" cy="593759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Университетские годы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C27B757-02CC-5246-B103-6D46A8CC21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338" y="1365809"/>
            <a:ext cx="3104941" cy="3104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9C9F12-A3FF-BE45-8B6E-00ECC3EE5283}"/>
              </a:ext>
            </a:extLst>
          </p:cNvPr>
          <p:cNvSpPr txBox="1"/>
          <p:nvPr/>
        </p:nvSpPr>
        <p:spPr>
          <a:xfrm>
            <a:off x="1456338" y="4565945"/>
            <a:ext cx="144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Поль Верлен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26BA6BC-766B-6A45-8769-C6ACBAD721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457" y="1784475"/>
            <a:ext cx="2793884" cy="35278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9C30516-B240-5242-A31C-1A48904F1478}"/>
              </a:ext>
            </a:extLst>
          </p:cNvPr>
          <p:cNvSpPr txBox="1"/>
          <p:nvPr/>
        </p:nvSpPr>
        <p:spPr>
          <a:xfrm>
            <a:off x="5422457" y="5312353"/>
            <a:ext cx="1612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Шарль </a:t>
            </a:r>
            <a:r>
              <a:rPr lang="ru-RU" dirty="0" err="1"/>
              <a:t>Бодлер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41015DB-0460-C649-8A9C-5FD4190FA6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452" y="1770587"/>
            <a:ext cx="2563101" cy="35284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FED75F-8159-754D-B85B-6751961B19F1}"/>
              </a:ext>
            </a:extLst>
          </p:cNvPr>
          <p:cNvSpPr txBox="1"/>
          <p:nvPr/>
        </p:nvSpPr>
        <p:spPr>
          <a:xfrm>
            <a:off x="8997452" y="5312353"/>
            <a:ext cx="2004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Стефан </a:t>
            </a:r>
            <a:r>
              <a:rPr lang="ru-RU" dirty="0" err="1"/>
              <a:t>Малларме</a:t>
            </a:r>
            <a:endParaRPr lang="ru-RU" dirty="0"/>
          </a:p>
        </p:txBody>
      </p:sp>
      <p:sp>
        <p:nvSpPr>
          <p:cNvPr id="13" name="Стрелка вниз 12">
            <a:extLst>
              <a:ext uri="{FF2B5EF4-FFF2-40B4-BE49-F238E27FC236}">
                <a16:creationId xmlns:a16="http://schemas.microsoft.com/office/drawing/2014/main" xmlns="" id="{C8836B00-9820-344A-8245-8D8CD9653DBB}"/>
              </a:ext>
            </a:extLst>
          </p:cNvPr>
          <p:cNvSpPr/>
          <p:nvPr/>
        </p:nvSpPr>
        <p:spPr>
          <a:xfrm>
            <a:off x="2969030" y="4603708"/>
            <a:ext cx="200967" cy="1117173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A328DCE-D546-CB42-A851-F5E497CA1648}"/>
              </a:ext>
            </a:extLst>
          </p:cNvPr>
          <p:cNvSpPr/>
          <p:nvPr/>
        </p:nvSpPr>
        <p:spPr>
          <a:xfrm>
            <a:off x="2045714" y="5836809"/>
            <a:ext cx="2155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Драма «Декаденты</a:t>
            </a:r>
            <a:r>
              <a:rPr lang="ru-RU" sz="1600" dirty="0"/>
              <a:t>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7D51EB-A008-2247-B583-07445A85A8BC}"/>
              </a:ext>
            </a:extLst>
          </p:cNvPr>
          <p:cNvSpPr txBox="1"/>
          <p:nvPr/>
        </p:nvSpPr>
        <p:spPr>
          <a:xfrm>
            <a:off x="7223843" y="1150884"/>
            <a:ext cx="281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Французские символисты:</a:t>
            </a:r>
          </a:p>
        </p:txBody>
      </p:sp>
    </p:spTree>
    <p:extLst>
      <p:ext uri="{BB962C8B-B14F-4D97-AF65-F5344CB8AC3E}">
        <p14:creationId xmlns:p14="http://schemas.microsoft.com/office/powerpoint/2010/main" val="1266927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DE21AE-0507-7C49-9C65-D2568B2B8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02" y="404446"/>
            <a:ext cx="4406202" cy="630534"/>
          </a:xfrm>
        </p:spPr>
        <p:txBody>
          <a:bodyPr>
            <a:normAutofit/>
          </a:bodyPr>
          <a:lstStyle/>
          <a:p>
            <a:r>
              <a:rPr lang="ru-RU" sz="3200" b="1" dirty="0"/>
              <a:t>Университетские годы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871127-F7C9-6C46-9A89-CFDBABACD4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8" b="97294" l="2322" r="953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984" y="909972"/>
            <a:ext cx="3974015" cy="52289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DD31DA-13B2-0741-B790-EDF9A5032944}"/>
              </a:ext>
            </a:extLst>
          </p:cNvPr>
          <p:cNvSpPr txBox="1"/>
          <p:nvPr/>
        </p:nvSpPr>
        <p:spPr>
          <a:xfrm>
            <a:off x="8726730" y="6050351"/>
            <a:ext cx="318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1894–1895 гг. - три сборника </a:t>
            </a:r>
          </a:p>
          <a:p>
            <a:r>
              <a:rPr lang="ru-RU" dirty="0"/>
              <a:t>«Русские символисты»</a:t>
            </a:r>
            <a:endParaRPr lang="ru-RU" sz="1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FA5DA1-30BA-C548-9B7D-CEF1A975B4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3" b="97644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94" y="1097436"/>
            <a:ext cx="3898731" cy="496438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23E0236-1D82-BA49-8935-E4CE7E09B7C8}"/>
              </a:ext>
            </a:extLst>
          </p:cNvPr>
          <p:cNvSpPr/>
          <p:nvPr/>
        </p:nvSpPr>
        <p:spPr>
          <a:xfrm>
            <a:off x="822585" y="5952621"/>
            <a:ext cx="3850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1895 г. – сборник стихов «Шедевры» (резонанс среди лит. критиков)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9AF4F08-1955-E44C-89E7-097148EE45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00" l="2405" r="987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034" y="1313205"/>
            <a:ext cx="3307241" cy="46394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584D4C5-E881-0245-A30C-964BA63A9138}"/>
              </a:ext>
            </a:extLst>
          </p:cNvPr>
          <p:cNvSpPr txBox="1"/>
          <p:nvPr/>
        </p:nvSpPr>
        <p:spPr>
          <a:xfrm>
            <a:off x="4842675" y="6004184"/>
            <a:ext cx="2697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1897 г. – сборник «Это я»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2601627-F10E-6B4C-8AD5-4B26747B4144}"/>
              </a:ext>
            </a:extLst>
          </p:cNvPr>
          <p:cNvSpPr/>
          <p:nvPr/>
        </p:nvSpPr>
        <p:spPr>
          <a:xfrm>
            <a:off x="5818094" y="2969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Творчество Брюсова на данном этапе характеризуется стремлением уйти от действительности в лучший мир.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1862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13D95A-2F1B-3847-BEF2-42400D048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234" y="299162"/>
            <a:ext cx="9601200" cy="1485900"/>
          </a:xfrm>
        </p:spPr>
        <p:txBody>
          <a:bodyPr/>
          <a:lstStyle/>
          <a:p>
            <a:r>
              <a:rPr lang="ru-RU" sz="3200" b="1" dirty="0"/>
              <a:t>Творческий путь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0BE4DB-EF1E-4D4B-8E30-968F5F7516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815" y="1119056"/>
            <a:ext cx="2993980" cy="461796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C40A6C3-9329-CA4D-83F9-23B52A93F57F}"/>
              </a:ext>
            </a:extLst>
          </p:cNvPr>
          <p:cNvSpPr/>
          <p:nvPr/>
        </p:nvSpPr>
        <p:spPr>
          <a:xfrm>
            <a:off x="1260787" y="5849028"/>
            <a:ext cx="2634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 П. Бартенева </a:t>
            </a:r>
          </a:p>
          <a:p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«Русский архив»</a:t>
            </a:r>
            <a:r>
              <a:rPr lang="ru-RU" sz="2000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0585D42-0485-7B45-8782-6C1BAC8ACA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894" y="964918"/>
            <a:ext cx="2963391" cy="47721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7CA288-131E-5C48-A01D-107DB5561F0F}"/>
              </a:ext>
            </a:extLst>
          </p:cNvPr>
          <p:cNvSpPr txBox="1"/>
          <p:nvPr/>
        </p:nvSpPr>
        <p:spPr>
          <a:xfrm>
            <a:off x="4264290" y="5910583"/>
            <a:ext cx="3632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1900 г. - сборник «Третья стража»</a:t>
            </a:r>
          </a:p>
          <a:p>
            <a:r>
              <a:rPr lang="ru-RU" dirty="0"/>
              <a:t>(лит. известность) – для Бальмонта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4EA5334-2AF9-9E45-AD0F-8E285B22F0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384" y="1005553"/>
            <a:ext cx="3630148" cy="46908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2FD7220-8355-E949-9188-57028AD49E20}"/>
              </a:ext>
            </a:extLst>
          </p:cNvPr>
          <p:cNvSpPr txBox="1"/>
          <p:nvPr/>
        </p:nvSpPr>
        <p:spPr>
          <a:xfrm>
            <a:off x="7953986" y="5849028"/>
            <a:ext cx="3894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Один из основателей издательства </a:t>
            </a:r>
          </a:p>
          <a:p>
            <a:r>
              <a:rPr lang="ru-RU" dirty="0"/>
              <a:t>«Скорпион» и факт. редактор журнала «Весы» (до 1910 г.)</a:t>
            </a:r>
          </a:p>
        </p:txBody>
      </p:sp>
    </p:spTree>
    <p:extLst>
      <p:ext uri="{BB962C8B-B14F-4D97-AF65-F5344CB8AC3E}">
        <p14:creationId xmlns:p14="http://schemas.microsoft.com/office/powerpoint/2010/main" val="19785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92CE25-9BDC-E744-8A49-AB2FF8900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188" y="349623"/>
            <a:ext cx="9601200" cy="1485900"/>
          </a:xfrm>
        </p:spPr>
        <p:txBody>
          <a:bodyPr>
            <a:normAutofit/>
          </a:bodyPr>
          <a:lstStyle/>
          <a:p>
            <a:r>
              <a:rPr lang="ru-RU" sz="3200" b="1" dirty="0"/>
              <a:t>Творческий путь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7A1927A-5808-F041-8CA4-3ECF0D664C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88" y="1084893"/>
            <a:ext cx="6612576" cy="468821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61D85E6-5FB7-2246-802B-57E3D225625A}"/>
              </a:ext>
            </a:extLst>
          </p:cNvPr>
          <p:cNvSpPr/>
          <p:nvPr/>
        </p:nvSpPr>
        <p:spPr>
          <a:xfrm>
            <a:off x="942350" y="5924561"/>
            <a:ext cx="6638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1908 г. – директор Московского литературно-художественного кружка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0329557-CBDD-854F-BD2E-A87040D481F3}"/>
              </a:ext>
            </a:extLst>
          </p:cNvPr>
          <p:cNvSpPr/>
          <p:nvPr/>
        </p:nvSpPr>
        <p:spPr>
          <a:xfrm>
            <a:off x="8293061" y="5370563"/>
            <a:ext cx="3615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Сборник переводов армянских поэтов «Поэзия Армении с древнейших времен до наших дней» - народный поэт Армении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2D60B2A-FA7F-CE41-9465-ABFF4DAE6D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061" y="492040"/>
            <a:ext cx="3236964" cy="468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47406"/>
      </p:ext>
    </p:extLst>
  </p:cSld>
  <p:clrMapOvr>
    <a:masterClrMapping/>
  </p:clrMapOvr>
</p:sld>
</file>

<file path=ppt/theme/theme1.xml><?xml version="1.0" encoding="utf-8"?>
<a:theme xmlns:a="http://schemas.openxmlformats.org/drawingml/2006/main" name="Обрезка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Обрезка</Template>
  <TotalTime>227</TotalTime>
  <Words>210</Words>
  <Application>Microsoft Office PowerPoint</Application>
  <PresentationFormat>Произвольный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Обрезка</vt:lpstr>
      <vt:lpstr>Валерий Яковлевич Брюсов</vt:lpstr>
      <vt:lpstr>Презентация PowerPoint</vt:lpstr>
      <vt:lpstr>Образование </vt:lpstr>
      <vt:lpstr>Университетские годы </vt:lpstr>
      <vt:lpstr>Университетские годы</vt:lpstr>
      <vt:lpstr>Творческий путь </vt:lpstr>
      <vt:lpstr>Творческий путь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Валерий Яковлевич Брюсов</dc:title>
  <dc:creator>Microsoft Office User</dc:creator>
  <cp:lastModifiedBy>Надежда</cp:lastModifiedBy>
  <cp:revision>22</cp:revision>
  <dcterms:created xsi:type="dcterms:W3CDTF">2021-10-17T12:32:40Z</dcterms:created>
  <dcterms:modified xsi:type="dcterms:W3CDTF">2022-02-08T15:30:12Z</dcterms:modified>
</cp:coreProperties>
</file>