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2"/>
  </p:notesMasterIdLst>
  <p:sldIdLst>
    <p:sldId id="256" r:id="rId2"/>
    <p:sldId id="320" r:id="rId3"/>
    <p:sldId id="321" r:id="rId4"/>
    <p:sldId id="303" r:id="rId5"/>
    <p:sldId id="304" r:id="rId6"/>
    <p:sldId id="311" r:id="rId7"/>
    <p:sldId id="277" r:id="rId8"/>
    <p:sldId id="313" r:id="rId9"/>
    <p:sldId id="314" r:id="rId10"/>
    <p:sldId id="281" r:id="rId11"/>
    <p:sldId id="323" r:id="rId12"/>
    <p:sldId id="312" r:id="rId13"/>
    <p:sldId id="278" r:id="rId14"/>
    <p:sldId id="280" r:id="rId15"/>
    <p:sldId id="275" r:id="rId16"/>
    <p:sldId id="316" r:id="rId17"/>
    <p:sldId id="318" r:id="rId18"/>
    <p:sldId id="262" r:id="rId19"/>
    <p:sldId id="257" r:id="rId20"/>
    <p:sldId id="32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48B5F-E991-4BF3-920A-F5CDE89C5671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2F8BE-7BC9-4B08-A00F-3EFDBA857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587A1D-F327-4EE2-B361-96B9F0281300}" type="slidenum">
              <a:rPr lang="ru-RU"/>
              <a:pPr/>
              <a:t>2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«Прочитай слово». По щелчку мыши выделяются цветом слоги.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1E2942-60F8-4E7B-B4B9-63DB75AEDF76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9B0148-2DF1-46F5-9E07-54B7FF8A0730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5A4DB3-F18C-4F23-A146-316EF7F2EA72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B05E68-87E7-4AA8-BB66-E919FB13236E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48681B-5DAE-440B-A2DA-BED29A40001F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B2345A-FE05-41BF-B4CB-A5EE42E6C409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B2005C-D43F-4FD9-9E4F-BBE0F7784FFB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5F9348-ED74-4926-918F-8936B590985B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1815898-E378-4315-96B2-1AFB6E7BE325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1CF21AC-0583-42E3-9586-9F6B03AD4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15898-E378-4315-96B2-1AFB6E7BE325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CF21AC-0583-42E3-9586-9F6B03AD4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1815898-E378-4315-96B2-1AFB6E7BE325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1CF21AC-0583-42E3-9586-9F6B03AD4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876B1-5C21-43B5-9DA3-1066C6544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15898-E378-4315-96B2-1AFB6E7BE325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CF21AC-0583-42E3-9586-9F6B03AD4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815898-E378-4315-96B2-1AFB6E7BE325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1CF21AC-0583-42E3-9586-9F6B03AD4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15898-E378-4315-96B2-1AFB6E7BE325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CF21AC-0583-42E3-9586-9F6B03AD4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15898-E378-4315-96B2-1AFB6E7BE325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CF21AC-0583-42E3-9586-9F6B03AD4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15898-E378-4315-96B2-1AFB6E7BE325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CF21AC-0583-42E3-9586-9F6B03AD4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815898-E378-4315-96B2-1AFB6E7BE325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CF21AC-0583-42E3-9586-9F6B03AD4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15898-E378-4315-96B2-1AFB6E7BE325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CF21AC-0583-42E3-9586-9F6B03AD4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815898-E378-4315-96B2-1AFB6E7BE325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CF21AC-0583-42E3-9586-9F6B03AD42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1815898-E378-4315-96B2-1AFB6E7BE325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1CF21AC-0583-42E3-9586-9F6B03AD4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proshkolu.ru/content/media/pic/std/1000000/657000/656677-4b0a871aa47a5189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2;&#1072;&#1082;&#1089;\Desktop\&#1052;&#1086;&#1080;%20&#1076;&#1086;&#1082;&#1091;&#1084;&#1077;&#1085;&#1090;&#1099;%20&#1076;&#1080;&#1089;&#1082;%20&#1057;\&#1084;&#1091;&#1079;&#1099;&#1082;&#1072;%20&#1076;&#1083;&#1103;%20&#1092;&#1080;&#1079;&#1082;&#1091;&#1083;&#1100;&#1090;&#1084;&#1080;&#1085;&#1091;&#1090;&#1082;&#1080;\&#1055;&#1088;&#1080;&#1089;&#1077;&#1076;&#1072;&#1085;&#1080;&#1103;.mp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0%D1%80%D1%82%D0%B8%D0%BD%D0%BA%D0%B8%20%D0%B1%D1%83%D0%BA%D0%B2%20%D0%B0%D0%BB%D1%84%D0%B0%D0%B2%D0%B8%D1%82%D0%B0&amp;uinfo=sw-1349-sh-643-fw-1124-fh-448-pd-1-" TargetMode="External"/><Relationship Id="rId2" Type="http://schemas.openxmlformats.org/officeDocument/2006/relationships/hyperlink" Target="http://images.yandex.ru/yandsearch?text=&#1082;&#1072;&#1088;&#1090;&#1080;&#1085;&#1082;&#1080;%20&#1086;&#1074;&#1086;&#1097;&#1077;&#1081;&amp;img_url=http://img1.liveinternet.ru/images/attach/c/0/38/998/38998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82;&#1089;\Desktop\&#1052;&#1086;&#1080;%20&#1076;&#1086;&#1082;&#1091;&#1084;&#1077;&#1085;&#1090;&#1099;%20&#1076;&#1080;&#1089;&#1082;%20&#1057;\&#1087;&#1077;&#1089;&#1085;&#1080;%20&#1086;%20&#1073;&#1091;&#1082;&#1074;&#1072;&#1093;\Track17&#1055;.mp3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0"/>
            <a:ext cx="7772400" cy="4178945"/>
          </a:xfrm>
        </p:spPr>
        <p:txBody>
          <a:bodyPr>
            <a:normAutofit/>
          </a:bodyPr>
          <a:lstStyle/>
          <a:p>
            <a:r>
              <a:rPr lang="ru-RU" dirty="0">
                <a:latin typeface="Monotype Corsiva" pitchFamily="66" charset="0"/>
              </a:rPr>
              <a:t>Звуки 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>
                <a:latin typeface="Monotype Corsiva" pitchFamily="66" charset="0"/>
              </a:rPr>
              <a:t>[</a:t>
            </a:r>
            <a:r>
              <a:rPr lang="ru-RU" dirty="0" err="1">
                <a:latin typeface="Monotype Corsiva" pitchFamily="66" charset="0"/>
              </a:rPr>
              <a:t>п</a:t>
            </a:r>
            <a:r>
              <a:rPr lang="ru-RU" dirty="0">
                <a:latin typeface="Monotype Corsiva" pitchFamily="66" charset="0"/>
              </a:rPr>
              <a:t>], [</a:t>
            </a:r>
            <a:r>
              <a:rPr lang="ru-RU" dirty="0" err="1">
                <a:latin typeface="Monotype Corsiva" pitchFamily="66" charset="0"/>
              </a:rPr>
              <a:t>п</a:t>
            </a:r>
            <a:r>
              <a:rPr lang="ru-RU" dirty="0" smtClean="0">
                <a:latin typeface="Monotype Corsiva" pitchFamily="66" charset="0"/>
              </a:rPr>
              <a:t>`],</a:t>
            </a:r>
            <a:r>
              <a:rPr lang="en-US" dirty="0" smtClean="0">
                <a:latin typeface="Monotype Corsiva" pitchFamily="66" charset="0"/>
              </a:rPr>
              <a:t/>
            </a:r>
            <a:br>
              <a:rPr lang="en-US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>
                <a:latin typeface="Monotype Corsiva" pitchFamily="66" charset="0"/>
              </a:rPr>
              <a:t>буквы </a:t>
            </a:r>
            <a:r>
              <a:rPr lang="ru-RU" dirty="0" smtClean="0">
                <a:latin typeface="Monotype Corsiva" pitchFamily="66" charset="0"/>
              </a:rPr>
              <a:t>П</a:t>
            </a:r>
            <a:r>
              <a:rPr lang="ru-RU" dirty="0">
                <a:latin typeface="Monotype Corsiva" pitchFamily="66" charset="0"/>
              </a:rPr>
              <a:t>, п. </a:t>
            </a:r>
            <a:br>
              <a:rPr lang="ru-RU" dirty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48 </a:t>
            </a:r>
            <a:r>
              <a:rPr lang="ru-RU" dirty="0" smtClean="0"/>
              <a:t>урок, стр.54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5000636"/>
            <a:ext cx="3643337" cy="156966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Гадзаонова</a:t>
            </a:r>
            <a:r>
              <a:rPr lang="ru-RU" sz="24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Индира</a:t>
            </a:r>
            <a:r>
              <a:rPr lang="ru-RU" sz="24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Феликсовна</a:t>
            </a:r>
          </a:p>
          <a:p>
            <a:pPr algn="ctr"/>
            <a:r>
              <a:rPr lang="ru-RU" sz="24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Учитель начальных классов</a:t>
            </a:r>
          </a:p>
          <a:p>
            <a:pPr algn="ctr"/>
            <a:r>
              <a:rPr lang="ru-RU" sz="24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МКОУ СОШ №3 с.Чикола</a:t>
            </a:r>
            <a:endParaRPr lang="ru-RU" sz="24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5" name="Picture 5" descr="Картинка 76 из 3756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7715304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7846511" cy="602775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971550" y="1628775"/>
            <a:ext cx="6985000" cy="3529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П </a:t>
            </a:r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п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>
                <a:solidFill>
                  <a:srgbClr val="0000FF"/>
                </a:solidFill>
              </a:rPr>
              <a:t>па  по  пи  пы  пу   по-ни па-па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4400">
                <a:solidFill>
                  <a:srgbClr val="FF0066"/>
                </a:solidFill>
              </a:rPr>
              <a:t>па-на-ма   пал-ка  по-вар пи-ла</a:t>
            </a:r>
          </a:p>
          <a:p>
            <a:pPr>
              <a:buFontTx/>
              <a:buNone/>
            </a:pPr>
            <a:r>
              <a:rPr lang="ru-RU" sz="4400">
                <a:solidFill>
                  <a:srgbClr val="00CC00"/>
                </a:solidFill>
              </a:rPr>
              <a:t>пол-ка  пи-лот  па-рус  пи-рат</a:t>
            </a:r>
          </a:p>
          <a:p>
            <a:pPr>
              <a:buFontTx/>
              <a:buNone/>
            </a:pPr>
            <a:r>
              <a:rPr lang="ru-RU" sz="4400">
                <a:solidFill>
                  <a:srgbClr val="FF9933"/>
                </a:solidFill>
              </a:rPr>
              <a:t>пав-лин  пу-пок  пас-та  па-рик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0825" y="4868863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hlink"/>
                </a:solidFill>
              </a:rPr>
              <a:t>Тропа налево повела, на порт.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ребу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ребусы в картин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3390900"/>
            <a:ext cx="60960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Школьный ребу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0"/>
            <a:ext cx="414020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692696"/>
            <a:ext cx="3896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Физминутка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Приседан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652963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4652963"/>
            <a:ext cx="9144000" cy="22050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3814763" y="4652963"/>
            <a:ext cx="53292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400" b="1" dirty="0">
                <a:latin typeface="Century Gothic" pitchFamily="34" charset="0"/>
              </a:rPr>
              <a:t>Раньше всех</a:t>
            </a:r>
            <a:r>
              <a:rPr lang="ru-RU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петух </a:t>
            </a:r>
          </a:p>
          <a:p>
            <a:r>
              <a:rPr lang="ru-RU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                           встает,</a:t>
            </a:r>
          </a:p>
          <a:p>
            <a:r>
              <a:rPr lang="ru-RU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Солнцу песенку поёт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.</a:t>
            </a:r>
          </a:p>
        </p:txBody>
      </p:sp>
      <p:pic>
        <p:nvPicPr>
          <p:cNvPr id="1536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188913"/>
            <a:ext cx="5184775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 descr="П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700213"/>
            <a:ext cx="4081462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45125"/>
            <a:ext cx="7921625" cy="863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Панцирь носит черепаха,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Прячет голову от страха.</a:t>
            </a:r>
          </a:p>
        </p:txBody>
      </p:sp>
      <p:sp>
        <p:nvSpPr>
          <p:cNvPr id="17411" name="WordArt 3" descr="Песок"/>
          <p:cNvSpPr>
            <a:spLocks noChangeArrowheads="1" noChangeShapeType="1" noTextEdit="1"/>
          </p:cNvSpPr>
          <p:nvPr/>
        </p:nvSpPr>
        <p:spPr bwMode="auto">
          <a:xfrm>
            <a:off x="6227763" y="692150"/>
            <a:ext cx="2498725" cy="2665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19"/>
              </a:avLst>
            </a:prstTxWarp>
          </a:bodyPr>
          <a:lstStyle/>
          <a:p>
            <a:pPr algn="ctr"/>
            <a:r>
              <a:rPr lang="ru-RU" sz="4800" b="1" kern="10">
                <a:ln w="9525">
                  <a:noFill/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</a:t>
            </a:r>
          </a:p>
        </p:txBody>
      </p:sp>
      <p:pic>
        <p:nvPicPr>
          <p:cNvPr id="17412" name="Picture 8" descr="Панцирь носит черепах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0E8DB"/>
              </a:clrFrom>
              <a:clrTo>
                <a:srgbClr val="F0E8DB">
                  <a:alpha val="0"/>
                </a:srgbClr>
              </a:clrTo>
            </a:clrChange>
            <a:lum contrast="30000"/>
          </a:blip>
          <a:srcRect r="3294" b="22900"/>
          <a:stretch>
            <a:fillRect/>
          </a:stretch>
        </p:blipFill>
        <p:spPr bwMode="auto">
          <a:xfrm>
            <a:off x="611188" y="188913"/>
            <a:ext cx="422433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88.jpg"/>
          <p:cNvPicPr>
            <a:picLocks noChangeAspect="1"/>
          </p:cNvPicPr>
          <p:nvPr/>
        </p:nvPicPr>
        <p:blipFill>
          <a:blip r:embed="rId2" cstate="print"/>
          <a:srcRect l="12874" t="64700" r="2479" b="12200"/>
          <a:stretch>
            <a:fillRect/>
          </a:stretch>
        </p:blipFill>
        <p:spPr>
          <a:xfrm>
            <a:off x="528608" y="1000108"/>
            <a:ext cx="7360972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88.jpg"/>
          <p:cNvPicPr>
            <a:picLocks noChangeAspect="1"/>
          </p:cNvPicPr>
          <p:nvPr/>
        </p:nvPicPr>
        <p:blipFill>
          <a:blip r:embed="rId2" cstate="print"/>
          <a:srcRect l="9904" t="2751" b="52100"/>
          <a:stretch>
            <a:fillRect/>
          </a:stretch>
        </p:blipFill>
        <p:spPr>
          <a:xfrm>
            <a:off x="683568" y="188640"/>
            <a:ext cx="7776864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676400" y="0"/>
            <a:ext cx="1447800" cy="990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124200" y="0"/>
            <a:ext cx="1447800" cy="990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572000" y="0"/>
            <a:ext cx="1447800" cy="990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6019800" y="0"/>
            <a:ext cx="1447800" cy="990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7467600" y="0"/>
            <a:ext cx="1447800" cy="9906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7" name="WordArt 9"/>
          <p:cNvSpPr>
            <a:spLocks noChangeArrowheads="1" noChangeShapeType="1" noTextEdit="1"/>
          </p:cNvSpPr>
          <p:nvPr/>
        </p:nvSpPr>
        <p:spPr bwMode="auto">
          <a:xfrm>
            <a:off x="2057400" y="304800"/>
            <a:ext cx="4873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22538" name="WordArt 10"/>
          <p:cNvSpPr>
            <a:spLocks noChangeArrowheads="1" noChangeShapeType="1" noTextEdit="1"/>
          </p:cNvSpPr>
          <p:nvPr/>
        </p:nvSpPr>
        <p:spPr bwMode="auto">
          <a:xfrm>
            <a:off x="3581400" y="304800"/>
            <a:ext cx="4111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22539" name="WordArt 11"/>
          <p:cNvSpPr>
            <a:spLocks noChangeArrowheads="1" noChangeShapeType="1" noTextEdit="1"/>
          </p:cNvSpPr>
          <p:nvPr/>
        </p:nvSpPr>
        <p:spPr bwMode="auto">
          <a:xfrm>
            <a:off x="5105400" y="304800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у</a:t>
            </a:r>
          </a:p>
        </p:txBody>
      </p:sp>
      <p:sp>
        <p:nvSpPr>
          <p:cNvPr id="22540" name="WordArt 12"/>
          <p:cNvSpPr>
            <a:spLocks noChangeArrowheads="1" noChangeShapeType="1" noTextEdit="1"/>
          </p:cNvSpPr>
          <p:nvPr/>
        </p:nvSpPr>
        <p:spPr bwMode="auto">
          <a:xfrm>
            <a:off x="6553200" y="304800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ы</a:t>
            </a:r>
          </a:p>
        </p:txBody>
      </p:sp>
      <p:sp>
        <p:nvSpPr>
          <p:cNvPr id="22541" name="WordArt 13"/>
          <p:cNvSpPr>
            <a:spLocks noChangeArrowheads="1" noChangeShapeType="1" noTextEdit="1"/>
          </p:cNvSpPr>
          <p:nvPr/>
        </p:nvSpPr>
        <p:spPr bwMode="auto">
          <a:xfrm>
            <a:off x="8001000" y="304800"/>
            <a:ext cx="3349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1676400" y="990600"/>
            <a:ext cx="14478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3124200" y="990600"/>
            <a:ext cx="14478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4572000" y="990600"/>
            <a:ext cx="14478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6019800" y="990600"/>
            <a:ext cx="14478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7467600" y="990600"/>
            <a:ext cx="1447800" cy="9906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7" name="WordArt 19"/>
          <p:cNvSpPr>
            <a:spLocks noChangeArrowheads="1" noChangeShapeType="1" noTextEdit="1"/>
          </p:cNvSpPr>
          <p:nvPr/>
        </p:nvSpPr>
        <p:spPr bwMode="auto">
          <a:xfrm>
            <a:off x="1905000" y="1143000"/>
            <a:ext cx="104775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ба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548" name="WordArt 20"/>
          <p:cNvSpPr>
            <a:spLocks noChangeArrowheads="1" noChangeShapeType="1" noTextEdit="1"/>
          </p:cNvSpPr>
          <p:nvPr/>
        </p:nvSpPr>
        <p:spPr bwMode="auto">
          <a:xfrm>
            <a:off x="3276600" y="1143000"/>
            <a:ext cx="104775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бо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549" name="WordArt 21"/>
          <p:cNvSpPr>
            <a:spLocks noChangeArrowheads="1" noChangeShapeType="1" noTextEdit="1"/>
          </p:cNvSpPr>
          <p:nvPr/>
        </p:nvSpPr>
        <p:spPr bwMode="auto">
          <a:xfrm>
            <a:off x="4800600" y="1143000"/>
            <a:ext cx="1047750" cy="8985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бу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550" name="WordArt 22"/>
          <p:cNvSpPr>
            <a:spLocks noChangeArrowheads="1" noChangeShapeType="1" noTextEdit="1"/>
          </p:cNvSpPr>
          <p:nvPr/>
        </p:nvSpPr>
        <p:spPr bwMode="auto">
          <a:xfrm>
            <a:off x="6324600" y="1143000"/>
            <a:ext cx="104775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бы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551" name="WordArt 23"/>
          <p:cNvSpPr>
            <a:spLocks noChangeArrowheads="1" noChangeShapeType="1" noTextEdit="1"/>
          </p:cNvSpPr>
          <p:nvPr/>
        </p:nvSpPr>
        <p:spPr bwMode="auto">
          <a:xfrm>
            <a:off x="7620000" y="1143000"/>
            <a:ext cx="10477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би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1676400" y="2971800"/>
            <a:ext cx="14478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3124200" y="2971800"/>
            <a:ext cx="14478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4572000" y="2971800"/>
            <a:ext cx="14478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6019800" y="2971800"/>
            <a:ext cx="14478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7467600" y="2971800"/>
            <a:ext cx="1447800" cy="9906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57" name="WordArt 29"/>
          <p:cNvSpPr>
            <a:spLocks noChangeArrowheads="1" noChangeShapeType="1" noTextEdit="1"/>
          </p:cNvSpPr>
          <p:nvPr/>
        </p:nvSpPr>
        <p:spPr bwMode="auto">
          <a:xfrm>
            <a:off x="1905000" y="3124200"/>
            <a:ext cx="104775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га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558" name="WordArt 30"/>
          <p:cNvSpPr>
            <a:spLocks noChangeArrowheads="1" noChangeShapeType="1" noTextEdit="1"/>
          </p:cNvSpPr>
          <p:nvPr/>
        </p:nvSpPr>
        <p:spPr bwMode="auto">
          <a:xfrm>
            <a:off x="3276600" y="3124200"/>
            <a:ext cx="104775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го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559" name="WordArt 31"/>
          <p:cNvSpPr>
            <a:spLocks noChangeArrowheads="1" noChangeShapeType="1" noTextEdit="1"/>
          </p:cNvSpPr>
          <p:nvPr/>
        </p:nvSpPr>
        <p:spPr bwMode="auto">
          <a:xfrm>
            <a:off x="4800600" y="3124200"/>
            <a:ext cx="1047750" cy="8985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гу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560" name="WordArt 32"/>
          <p:cNvSpPr>
            <a:spLocks noChangeArrowheads="1" noChangeShapeType="1" noTextEdit="1"/>
          </p:cNvSpPr>
          <p:nvPr/>
        </p:nvSpPr>
        <p:spPr bwMode="auto">
          <a:xfrm>
            <a:off x="6324600" y="3124200"/>
            <a:ext cx="104775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гы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561" name="WordArt 33"/>
          <p:cNvSpPr>
            <a:spLocks noChangeArrowheads="1" noChangeShapeType="1" noTextEdit="1"/>
          </p:cNvSpPr>
          <p:nvPr/>
        </p:nvSpPr>
        <p:spPr bwMode="auto">
          <a:xfrm>
            <a:off x="7620000" y="3124200"/>
            <a:ext cx="10477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ги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1676400" y="1981200"/>
            <a:ext cx="14478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>
            <a:off x="3124200" y="1981200"/>
            <a:ext cx="14478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4572000" y="1981200"/>
            <a:ext cx="14478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6019800" y="1981200"/>
            <a:ext cx="14478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66" name="Rectangle 38"/>
          <p:cNvSpPr>
            <a:spLocks noChangeArrowheads="1"/>
          </p:cNvSpPr>
          <p:nvPr/>
        </p:nvSpPr>
        <p:spPr bwMode="auto">
          <a:xfrm>
            <a:off x="7467600" y="1981200"/>
            <a:ext cx="1447800" cy="9906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67" name="WordArt 39"/>
          <p:cNvSpPr>
            <a:spLocks noChangeArrowheads="1" noChangeShapeType="1" noTextEdit="1"/>
          </p:cNvSpPr>
          <p:nvPr/>
        </p:nvSpPr>
        <p:spPr bwMode="auto">
          <a:xfrm>
            <a:off x="1905000" y="2133600"/>
            <a:ext cx="104775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ва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568" name="WordArt 40"/>
          <p:cNvSpPr>
            <a:spLocks noChangeArrowheads="1" noChangeShapeType="1" noTextEdit="1"/>
          </p:cNvSpPr>
          <p:nvPr/>
        </p:nvSpPr>
        <p:spPr bwMode="auto">
          <a:xfrm>
            <a:off x="3276600" y="2133600"/>
            <a:ext cx="104775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во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569" name="WordArt 41"/>
          <p:cNvSpPr>
            <a:spLocks noChangeArrowheads="1" noChangeShapeType="1" noTextEdit="1"/>
          </p:cNvSpPr>
          <p:nvPr/>
        </p:nvSpPr>
        <p:spPr bwMode="auto">
          <a:xfrm>
            <a:off x="4800600" y="2133600"/>
            <a:ext cx="1047750" cy="8985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ву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570" name="WordArt 42"/>
          <p:cNvSpPr>
            <a:spLocks noChangeArrowheads="1" noChangeShapeType="1" noTextEdit="1"/>
          </p:cNvSpPr>
          <p:nvPr/>
        </p:nvSpPr>
        <p:spPr bwMode="auto">
          <a:xfrm>
            <a:off x="6324600" y="2133600"/>
            <a:ext cx="104775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вы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571" name="WordArt 43"/>
          <p:cNvSpPr>
            <a:spLocks noChangeArrowheads="1" noChangeShapeType="1" noTextEdit="1"/>
          </p:cNvSpPr>
          <p:nvPr/>
        </p:nvSpPr>
        <p:spPr bwMode="auto">
          <a:xfrm>
            <a:off x="7620000" y="2133600"/>
            <a:ext cx="10477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ви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228600" y="990600"/>
            <a:ext cx="14478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73" name="WordArt 45"/>
          <p:cNvSpPr>
            <a:spLocks noChangeArrowheads="1" noChangeShapeType="1" noTextEdit="1"/>
          </p:cNvSpPr>
          <p:nvPr/>
        </p:nvSpPr>
        <p:spPr bwMode="auto">
          <a:xfrm>
            <a:off x="609600" y="1219200"/>
            <a:ext cx="457200" cy="523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б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228600" y="2971800"/>
            <a:ext cx="14478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75" name="WordArt 47"/>
          <p:cNvSpPr>
            <a:spLocks noChangeArrowheads="1" noChangeShapeType="1" noTextEdit="1"/>
          </p:cNvSpPr>
          <p:nvPr/>
        </p:nvSpPr>
        <p:spPr bwMode="auto">
          <a:xfrm>
            <a:off x="609600" y="3200400"/>
            <a:ext cx="533400" cy="523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г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576" name="Rectangle 48"/>
          <p:cNvSpPr>
            <a:spLocks noChangeArrowheads="1"/>
          </p:cNvSpPr>
          <p:nvPr/>
        </p:nvSpPr>
        <p:spPr bwMode="auto">
          <a:xfrm>
            <a:off x="228600" y="1981200"/>
            <a:ext cx="14478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77" name="WordArt 49"/>
          <p:cNvSpPr>
            <a:spLocks noChangeArrowheads="1" noChangeShapeType="1" noTextEdit="1"/>
          </p:cNvSpPr>
          <p:nvPr/>
        </p:nvSpPr>
        <p:spPr bwMode="auto">
          <a:xfrm>
            <a:off x="609600" y="2209800"/>
            <a:ext cx="533400" cy="523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578" name="Rectangle 50"/>
          <p:cNvSpPr>
            <a:spLocks noChangeArrowheads="1"/>
          </p:cNvSpPr>
          <p:nvPr/>
        </p:nvSpPr>
        <p:spPr bwMode="auto">
          <a:xfrm>
            <a:off x="1676400" y="3962400"/>
            <a:ext cx="14478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79" name="Rectangle 51"/>
          <p:cNvSpPr>
            <a:spLocks noChangeArrowheads="1"/>
          </p:cNvSpPr>
          <p:nvPr/>
        </p:nvSpPr>
        <p:spPr bwMode="auto">
          <a:xfrm>
            <a:off x="3124200" y="3962400"/>
            <a:ext cx="14478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80" name="Rectangle 52"/>
          <p:cNvSpPr>
            <a:spLocks noChangeArrowheads="1"/>
          </p:cNvSpPr>
          <p:nvPr/>
        </p:nvSpPr>
        <p:spPr bwMode="auto">
          <a:xfrm>
            <a:off x="4572000" y="3962400"/>
            <a:ext cx="14478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81" name="Rectangle 53"/>
          <p:cNvSpPr>
            <a:spLocks noChangeArrowheads="1"/>
          </p:cNvSpPr>
          <p:nvPr/>
        </p:nvSpPr>
        <p:spPr bwMode="auto">
          <a:xfrm>
            <a:off x="6019800" y="3962400"/>
            <a:ext cx="14478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82" name="Rectangle 54"/>
          <p:cNvSpPr>
            <a:spLocks noChangeArrowheads="1"/>
          </p:cNvSpPr>
          <p:nvPr/>
        </p:nvSpPr>
        <p:spPr bwMode="auto">
          <a:xfrm>
            <a:off x="7467600" y="3962400"/>
            <a:ext cx="1447800" cy="9906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83" name="WordArt 55"/>
          <p:cNvSpPr>
            <a:spLocks noChangeArrowheads="1" noChangeShapeType="1" noTextEdit="1"/>
          </p:cNvSpPr>
          <p:nvPr/>
        </p:nvSpPr>
        <p:spPr bwMode="auto">
          <a:xfrm>
            <a:off x="1905000" y="4114800"/>
            <a:ext cx="104775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за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584" name="WordArt 56"/>
          <p:cNvSpPr>
            <a:spLocks noChangeArrowheads="1" noChangeShapeType="1" noTextEdit="1"/>
          </p:cNvSpPr>
          <p:nvPr/>
        </p:nvSpPr>
        <p:spPr bwMode="auto">
          <a:xfrm>
            <a:off x="3276600" y="4114800"/>
            <a:ext cx="104775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зо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585" name="WordArt 57"/>
          <p:cNvSpPr>
            <a:spLocks noChangeArrowheads="1" noChangeShapeType="1" noTextEdit="1"/>
          </p:cNvSpPr>
          <p:nvPr/>
        </p:nvSpPr>
        <p:spPr bwMode="auto">
          <a:xfrm>
            <a:off x="4800600" y="4114800"/>
            <a:ext cx="1047750" cy="8985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зу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586" name="WordArt 58"/>
          <p:cNvSpPr>
            <a:spLocks noChangeArrowheads="1" noChangeShapeType="1" noTextEdit="1"/>
          </p:cNvSpPr>
          <p:nvPr/>
        </p:nvSpPr>
        <p:spPr bwMode="auto">
          <a:xfrm>
            <a:off x="6324600" y="4114800"/>
            <a:ext cx="104775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зы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587" name="WordArt 59"/>
          <p:cNvSpPr>
            <a:spLocks noChangeArrowheads="1" noChangeShapeType="1" noTextEdit="1"/>
          </p:cNvSpPr>
          <p:nvPr/>
        </p:nvSpPr>
        <p:spPr bwMode="auto">
          <a:xfrm>
            <a:off x="7620000" y="4114800"/>
            <a:ext cx="10477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зи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588" name="Rectangle 60"/>
          <p:cNvSpPr>
            <a:spLocks noChangeArrowheads="1"/>
          </p:cNvSpPr>
          <p:nvPr/>
        </p:nvSpPr>
        <p:spPr bwMode="auto">
          <a:xfrm>
            <a:off x="214282" y="4000504"/>
            <a:ext cx="14478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89" name="WordArt 61"/>
          <p:cNvSpPr>
            <a:spLocks noChangeArrowheads="1" noChangeShapeType="1" noTextEdit="1"/>
          </p:cNvSpPr>
          <p:nvPr/>
        </p:nvSpPr>
        <p:spPr bwMode="auto">
          <a:xfrm>
            <a:off x="609600" y="4191000"/>
            <a:ext cx="533400" cy="523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З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590" name="Rectangle 62"/>
          <p:cNvSpPr>
            <a:spLocks noChangeArrowheads="1"/>
          </p:cNvSpPr>
          <p:nvPr/>
        </p:nvSpPr>
        <p:spPr bwMode="auto">
          <a:xfrm>
            <a:off x="1676400" y="4953000"/>
            <a:ext cx="14478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91" name="Rectangle 63"/>
          <p:cNvSpPr>
            <a:spLocks noChangeArrowheads="1"/>
          </p:cNvSpPr>
          <p:nvPr/>
        </p:nvSpPr>
        <p:spPr bwMode="auto">
          <a:xfrm>
            <a:off x="3124200" y="4953000"/>
            <a:ext cx="14478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92" name="Rectangle 64"/>
          <p:cNvSpPr>
            <a:spLocks noChangeArrowheads="1"/>
          </p:cNvSpPr>
          <p:nvPr/>
        </p:nvSpPr>
        <p:spPr bwMode="auto">
          <a:xfrm>
            <a:off x="4572000" y="4953000"/>
            <a:ext cx="14478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93" name="Rectangle 65"/>
          <p:cNvSpPr>
            <a:spLocks noChangeArrowheads="1"/>
          </p:cNvSpPr>
          <p:nvPr/>
        </p:nvSpPr>
        <p:spPr bwMode="auto">
          <a:xfrm>
            <a:off x="6019800" y="4953000"/>
            <a:ext cx="14478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94" name="Rectangle 66"/>
          <p:cNvSpPr>
            <a:spLocks noChangeArrowheads="1"/>
          </p:cNvSpPr>
          <p:nvPr/>
        </p:nvSpPr>
        <p:spPr bwMode="auto">
          <a:xfrm>
            <a:off x="7467600" y="4953000"/>
            <a:ext cx="1447800" cy="9906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95" name="WordArt 67"/>
          <p:cNvSpPr>
            <a:spLocks noChangeArrowheads="1" noChangeShapeType="1" noTextEdit="1"/>
          </p:cNvSpPr>
          <p:nvPr/>
        </p:nvSpPr>
        <p:spPr bwMode="auto">
          <a:xfrm>
            <a:off x="1905000" y="5105400"/>
            <a:ext cx="104775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ла</a:t>
            </a:r>
          </a:p>
        </p:txBody>
      </p:sp>
      <p:sp>
        <p:nvSpPr>
          <p:cNvPr id="22596" name="WordArt 68"/>
          <p:cNvSpPr>
            <a:spLocks noChangeArrowheads="1" noChangeShapeType="1" noTextEdit="1"/>
          </p:cNvSpPr>
          <p:nvPr/>
        </p:nvSpPr>
        <p:spPr bwMode="auto">
          <a:xfrm>
            <a:off x="3276600" y="5105400"/>
            <a:ext cx="104775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ло</a:t>
            </a:r>
          </a:p>
        </p:txBody>
      </p:sp>
      <p:sp>
        <p:nvSpPr>
          <p:cNvPr id="22597" name="WordArt 69"/>
          <p:cNvSpPr>
            <a:spLocks noChangeArrowheads="1" noChangeShapeType="1" noTextEdit="1"/>
          </p:cNvSpPr>
          <p:nvPr/>
        </p:nvSpPr>
        <p:spPr bwMode="auto">
          <a:xfrm>
            <a:off x="4800600" y="5105400"/>
            <a:ext cx="1047750" cy="8985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лу</a:t>
            </a:r>
          </a:p>
        </p:txBody>
      </p:sp>
      <p:sp>
        <p:nvSpPr>
          <p:cNvPr id="22598" name="WordArt 70"/>
          <p:cNvSpPr>
            <a:spLocks noChangeArrowheads="1" noChangeShapeType="1" noTextEdit="1"/>
          </p:cNvSpPr>
          <p:nvPr/>
        </p:nvSpPr>
        <p:spPr bwMode="auto">
          <a:xfrm>
            <a:off x="6324600" y="5105400"/>
            <a:ext cx="104775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лы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599" name="WordArt 71"/>
          <p:cNvSpPr>
            <a:spLocks noChangeArrowheads="1" noChangeShapeType="1" noTextEdit="1"/>
          </p:cNvSpPr>
          <p:nvPr/>
        </p:nvSpPr>
        <p:spPr bwMode="auto">
          <a:xfrm>
            <a:off x="7620000" y="5105400"/>
            <a:ext cx="10477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ли</a:t>
            </a:r>
          </a:p>
        </p:txBody>
      </p:sp>
      <p:sp>
        <p:nvSpPr>
          <p:cNvPr id="22600" name="Rectangle 72"/>
          <p:cNvSpPr>
            <a:spLocks noChangeArrowheads="1"/>
          </p:cNvSpPr>
          <p:nvPr/>
        </p:nvSpPr>
        <p:spPr bwMode="auto">
          <a:xfrm>
            <a:off x="228600" y="4953000"/>
            <a:ext cx="14478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601" name="WordArt 73"/>
          <p:cNvSpPr>
            <a:spLocks noChangeArrowheads="1" noChangeShapeType="1" noTextEdit="1"/>
          </p:cNvSpPr>
          <p:nvPr/>
        </p:nvSpPr>
        <p:spPr bwMode="auto">
          <a:xfrm>
            <a:off x="609600" y="5181600"/>
            <a:ext cx="533400" cy="523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л</a:t>
            </a:r>
          </a:p>
        </p:txBody>
      </p:sp>
      <p:sp>
        <p:nvSpPr>
          <p:cNvPr id="22602" name="Rectangle 74"/>
          <p:cNvSpPr>
            <a:spLocks noChangeArrowheads="1"/>
          </p:cNvSpPr>
          <p:nvPr/>
        </p:nvSpPr>
        <p:spPr bwMode="auto">
          <a:xfrm>
            <a:off x="1676400" y="5867400"/>
            <a:ext cx="14478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603" name="Rectangle 75"/>
          <p:cNvSpPr>
            <a:spLocks noChangeArrowheads="1"/>
          </p:cNvSpPr>
          <p:nvPr/>
        </p:nvSpPr>
        <p:spPr bwMode="auto">
          <a:xfrm>
            <a:off x="3124200" y="5867400"/>
            <a:ext cx="14478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604" name="Rectangle 76"/>
          <p:cNvSpPr>
            <a:spLocks noChangeArrowheads="1"/>
          </p:cNvSpPr>
          <p:nvPr/>
        </p:nvSpPr>
        <p:spPr bwMode="auto">
          <a:xfrm>
            <a:off x="4572000" y="5867400"/>
            <a:ext cx="14478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605" name="Rectangle 77"/>
          <p:cNvSpPr>
            <a:spLocks noChangeArrowheads="1"/>
          </p:cNvSpPr>
          <p:nvPr/>
        </p:nvSpPr>
        <p:spPr bwMode="auto">
          <a:xfrm>
            <a:off x="6019800" y="5867400"/>
            <a:ext cx="14478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606" name="Rectangle 78"/>
          <p:cNvSpPr>
            <a:spLocks noChangeArrowheads="1"/>
          </p:cNvSpPr>
          <p:nvPr/>
        </p:nvSpPr>
        <p:spPr bwMode="auto">
          <a:xfrm>
            <a:off x="7467600" y="5867400"/>
            <a:ext cx="1447800" cy="9906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607" name="WordArt 79"/>
          <p:cNvSpPr>
            <a:spLocks noChangeArrowheads="1" noChangeShapeType="1" noTextEdit="1"/>
          </p:cNvSpPr>
          <p:nvPr/>
        </p:nvSpPr>
        <p:spPr bwMode="auto">
          <a:xfrm>
            <a:off x="1905000" y="6019800"/>
            <a:ext cx="1047750" cy="996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ра</a:t>
            </a:r>
          </a:p>
        </p:txBody>
      </p:sp>
      <p:sp>
        <p:nvSpPr>
          <p:cNvPr id="22608" name="WordArt 80"/>
          <p:cNvSpPr>
            <a:spLocks noChangeArrowheads="1" noChangeShapeType="1" noTextEdit="1"/>
          </p:cNvSpPr>
          <p:nvPr/>
        </p:nvSpPr>
        <p:spPr bwMode="auto">
          <a:xfrm>
            <a:off x="3276600" y="6019800"/>
            <a:ext cx="1047750" cy="996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ро</a:t>
            </a:r>
          </a:p>
        </p:txBody>
      </p:sp>
      <p:sp>
        <p:nvSpPr>
          <p:cNvPr id="22609" name="WordArt 81"/>
          <p:cNvSpPr>
            <a:spLocks noChangeArrowheads="1" noChangeShapeType="1" noTextEdit="1"/>
          </p:cNvSpPr>
          <p:nvPr/>
        </p:nvSpPr>
        <p:spPr bwMode="auto">
          <a:xfrm>
            <a:off x="4800600" y="6019800"/>
            <a:ext cx="1047750" cy="898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ру</a:t>
            </a:r>
          </a:p>
        </p:txBody>
      </p:sp>
      <p:sp>
        <p:nvSpPr>
          <p:cNvPr id="22610" name="WordArt 82"/>
          <p:cNvSpPr>
            <a:spLocks noChangeArrowheads="1" noChangeShapeType="1" noTextEdit="1"/>
          </p:cNvSpPr>
          <p:nvPr/>
        </p:nvSpPr>
        <p:spPr bwMode="auto">
          <a:xfrm>
            <a:off x="6324600" y="6019800"/>
            <a:ext cx="1047750" cy="996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ры</a:t>
            </a:r>
          </a:p>
        </p:txBody>
      </p:sp>
      <p:sp>
        <p:nvSpPr>
          <p:cNvPr id="22611" name="WordArt 83"/>
          <p:cNvSpPr>
            <a:spLocks noChangeArrowheads="1" noChangeShapeType="1" noTextEdit="1"/>
          </p:cNvSpPr>
          <p:nvPr/>
        </p:nvSpPr>
        <p:spPr bwMode="auto">
          <a:xfrm>
            <a:off x="7620000" y="6019800"/>
            <a:ext cx="1047750" cy="996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ри</a:t>
            </a:r>
          </a:p>
        </p:txBody>
      </p:sp>
      <p:sp>
        <p:nvSpPr>
          <p:cNvPr id="22612" name="Rectangle 84"/>
          <p:cNvSpPr>
            <a:spLocks noChangeArrowheads="1"/>
          </p:cNvSpPr>
          <p:nvPr/>
        </p:nvSpPr>
        <p:spPr bwMode="auto">
          <a:xfrm>
            <a:off x="228600" y="5867400"/>
            <a:ext cx="14478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613" name="WordArt 85"/>
          <p:cNvSpPr>
            <a:spLocks noChangeArrowheads="1" noChangeShapeType="1" noTextEdit="1"/>
          </p:cNvSpPr>
          <p:nvPr/>
        </p:nvSpPr>
        <p:spPr bwMode="auto">
          <a:xfrm>
            <a:off x="609600" y="6096000"/>
            <a:ext cx="685800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ресурсы.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http://images.yandex.ru/yandsearch?text=</a:t>
            </a:r>
            <a:r>
              <a:rPr lang="ru-RU" dirty="0" smtClean="0">
                <a:hlinkClick r:id="rId2"/>
              </a:rPr>
              <a:t>картинки%20овощей&amp;</a:t>
            </a:r>
            <a:r>
              <a:rPr lang="en-US" dirty="0" err="1" smtClean="0">
                <a:hlinkClick r:id="rId2"/>
              </a:rPr>
              <a:t>img_url</a:t>
            </a:r>
            <a:r>
              <a:rPr lang="en-US" dirty="0" smtClean="0">
                <a:hlinkClick r:id="rId2"/>
              </a:rPr>
              <a:t>=http%3A%2F%2Fimg1.liveinternet.ru%2Fimages%2Fattach%2Fc%2F0%2F38%2F998%2F389980</a:t>
            </a:r>
            <a:r>
              <a:rPr lang="ru-RU" dirty="0" smtClean="0"/>
              <a:t> –картинки</a:t>
            </a:r>
          </a:p>
          <a:p>
            <a:r>
              <a:rPr lang="en-US" dirty="0" smtClean="0">
                <a:hlinkClick r:id="rId3"/>
              </a:rPr>
              <a:t>http://images.yandex.ru/yandsearch?text=%D0%BA%D0%B0%D1%80%D1%82%D0%B8%D0%BD%D0%BA%D0%B8%20%D0%B1%D1%83%D0%BA%D0%B2%20%D0%B0%D0%BB%D1%84%D0%B0%D0%B2%D0%B8%D1%82%D0%B0&amp;uinfo=sw-1349-sh-643-fw-1124-fh-448-pd-1</a:t>
            </a:r>
            <a:r>
              <a:rPr lang="ru-RU" dirty="0" smtClean="0">
                <a:hlinkClick r:id="rId3"/>
              </a:rPr>
              <a:t>-</a:t>
            </a:r>
            <a:r>
              <a:rPr lang="ru-RU" dirty="0" smtClean="0"/>
              <a:t> </a:t>
            </a:r>
            <a:r>
              <a:rPr lang="ru-RU" dirty="0" smtClean="0"/>
              <a:t>буквы</a:t>
            </a: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276872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latin typeface="Times New Roman" pitchFamily="18" charset="0"/>
              </a:rPr>
              <a:t>Уп</a:t>
            </a:r>
            <a:r>
              <a:rPr lang="ru-RU" sz="4800" b="1" dirty="0" smtClean="0">
                <a:latin typeface="Times New Roman" pitchFamily="18" charset="0"/>
              </a:rPr>
              <a:t> – </a:t>
            </a:r>
            <a:r>
              <a:rPr lang="ru-RU" sz="4800" b="1" dirty="0" err="1" smtClean="0">
                <a:latin typeface="Times New Roman" pitchFamily="18" charset="0"/>
              </a:rPr>
              <a:t>уп</a:t>
            </a:r>
            <a:r>
              <a:rPr lang="ru-RU" sz="4800" b="1" dirty="0" smtClean="0">
                <a:latin typeface="Times New Roman" pitchFamily="18" charset="0"/>
              </a:rPr>
              <a:t> – </a:t>
            </a:r>
            <a:r>
              <a:rPr lang="ru-RU" sz="4800" b="1" dirty="0" err="1" smtClean="0">
                <a:latin typeface="Times New Roman" pitchFamily="18" charset="0"/>
              </a:rPr>
              <a:t>уп</a:t>
            </a:r>
            <a:r>
              <a:rPr lang="ru-RU" sz="4800" b="1" dirty="0" smtClean="0">
                <a:latin typeface="Times New Roman" pitchFamily="18" charset="0"/>
              </a:rPr>
              <a:t> – я готовлю  </a:t>
            </a:r>
          </a:p>
          <a:p>
            <a:r>
              <a:rPr lang="ru-RU" sz="4800" b="1" dirty="0" smtClean="0">
                <a:latin typeface="Times New Roman" pitchFamily="18" charset="0"/>
              </a:rPr>
              <a:t>папе суп.</a:t>
            </a:r>
            <a:br>
              <a:rPr lang="ru-RU" sz="4800" b="1" dirty="0" smtClean="0">
                <a:latin typeface="Times New Roman" pitchFamily="18" charset="0"/>
              </a:rPr>
            </a:b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2128838" y="3790950"/>
            <a:ext cx="5605462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pPr algn="ctr"/>
            <a:r>
              <a:rPr lang="ru-RU" sz="3200" b="1" dirty="0">
                <a:latin typeface="Arial Black" pitchFamily="34" charset="0"/>
              </a:rPr>
              <a:t>Он круглый и красный,</a:t>
            </a:r>
          </a:p>
          <a:p>
            <a:pPr algn="ctr"/>
            <a:r>
              <a:rPr lang="ru-RU" sz="3200" b="1" dirty="0">
                <a:latin typeface="Arial Black" pitchFamily="34" charset="0"/>
              </a:rPr>
              <a:t>Как глаз светофора.</a:t>
            </a:r>
          </a:p>
          <a:p>
            <a:pPr algn="ctr"/>
            <a:r>
              <a:rPr lang="ru-RU" sz="3200" b="1" dirty="0">
                <a:latin typeface="Arial Black" pitchFamily="34" charset="0"/>
              </a:rPr>
              <a:t>Среди овощей</a:t>
            </a:r>
          </a:p>
          <a:p>
            <a:pPr algn="ctr"/>
            <a:r>
              <a:rPr lang="ru-RU" sz="3200" b="1" dirty="0">
                <a:latin typeface="Arial Black" pitchFamily="34" charset="0"/>
              </a:rPr>
              <a:t>Нет сочней  ...</a:t>
            </a:r>
            <a:endParaRPr lang="ru-RU" sz="3200" dirty="0">
              <a:solidFill>
                <a:srgbClr val="CC6600"/>
              </a:solidFill>
              <a:latin typeface="Arial Black" pitchFamily="34" charset="0"/>
            </a:endParaRPr>
          </a:p>
        </p:txBody>
      </p:sp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60350"/>
            <a:ext cx="6192838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2" name="Line 4"/>
          <p:cNvSpPr>
            <a:spLocks noChangeShapeType="1"/>
          </p:cNvSpPr>
          <p:nvPr/>
        </p:nvSpPr>
        <p:spPr bwMode="auto">
          <a:xfrm>
            <a:off x="2786050" y="6357958"/>
            <a:ext cx="3457575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1013" name="Oval 5"/>
          <p:cNvSpPr>
            <a:spLocks noChangeArrowheads="1"/>
          </p:cNvSpPr>
          <p:nvPr/>
        </p:nvSpPr>
        <p:spPr bwMode="auto">
          <a:xfrm>
            <a:off x="-359569" y="4143380"/>
            <a:ext cx="719137" cy="7191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 animBg="1"/>
      <p:bldP spid="1710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500034" y="3571876"/>
            <a:ext cx="7358114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Monotype Corsiva" pitchFamily="66" charset="0"/>
              </a:rPr>
              <a:t>Милый тот китайский мишка. Давно прописан в Красной книжке. Его охрана-дело наше. Нет того медведя краше.</a:t>
            </a:r>
            <a:r>
              <a:rPr lang="ru-RU" sz="3200" b="1" i="1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3200" b="1" i="1" dirty="0" smtClean="0">
                <a:solidFill>
                  <a:schemeClr val="tx2"/>
                </a:solidFill>
                <a:latin typeface="Monotype Corsiva" pitchFamily="66" charset="0"/>
              </a:rPr>
              <a:t>Любит он бамбук зеленый. И в родной Китай влюбленный</a:t>
            </a:r>
          </a:p>
        </p:txBody>
      </p:sp>
      <p:sp>
        <p:nvSpPr>
          <p:cNvPr id="175109" name="Line 5"/>
          <p:cNvSpPr>
            <a:spLocks noChangeShapeType="1"/>
          </p:cNvSpPr>
          <p:nvPr/>
        </p:nvSpPr>
        <p:spPr bwMode="auto">
          <a:xfrm>
            <a:off x="1071538" y="6286520"/>
            <a:ext cx="5715040" cy="71438"/>
          </a:xfrm>
          <a:prstGeom prst="line">
            <a:avLst/>
          </a:prstGeom>
          <a:noFill/>
          <a:ln w="127000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5110" name="Oval 6"/>
          <p:cNvSpPr>
            <a:spLocks noChangeArrowheads="1"/>
          </p:cNvSpPr>
          <p:nvPr/>
        </p:nvSpPr>
        <p:spPr bwMode="auto">
          <a:xfrm>
            <a:off x="2643174" y="6498431"/>
            <a:ext cx="719137" cy="7191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54" name="AutoShape 2" descr="https://discovercorps.com/wp-content/uploads/2017/11/iStock-5237616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https://discovercorps.com/wp-content/uploads/2017/11/iStock-5237616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8" name="AutoShape 6" descr="https://discovercorps.com/wp-content/uploads/2017/11/iStock-5237616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панд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285728"/>
            <a:ext cx="5000628" cy="3125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9" grpId="0" animBg="1"/>
      <p:bldP spid="1751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ппп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7276"/>
            <a:ext cx="8160250" cy="50363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Track17П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8424" y="6309320"/>
            <a:ext cx="304800" cy="304800"/>
          </a:xfrm>
          <a:prstGeom prst="rect">
            <a:avLst/>
          </a:prstGeom>
        </p:spPr>
      </p:pic>
      <p:pic>
        <p:nvPicPr>
          <p:cNvPr id="6" name="Рисунок 5" descr="П-потерялась-буква-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908" y="0"/>
            <a:ext cx="9286908" cy="7072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1331913" y="1628775"/>
            <a:ext cx="6696075" cy="3455988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000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/>
              </a:rPr>
              <a:t>На   что   похожа</a:t>
            </a:r>
          </a:p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/>
              </a:rPr>
              <a:t>буква?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66000"/>
          </a:blip>
          <a:srcRect l="203" t="827" r="67287" b="37987"/>
          <a:stretch>
            <a:fillRect/>
          </a:stretch>
        </p:blipFill>
        <p:spPr bwMode="auto">
          <a:xfrm>
            <a:off x="4859338" y="476250"/>
            <a:ext cx="3821112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3" name="WordArt 5"/>
          <p:cNvSpPr>
            <a:spLocks noChangeArrowheads="1" noChangeShapeType="1" noTextEdit="1"/>
          </p:cNvSpPr>
          <p:nvPr/>
        </p:nvSpPr>
        <p:spPr bwMode="auto">
          <a:xfrm>
            <a:off x="900113" y="1125538"/>
            <a:ext cx="2914650" cy="3455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169</TotalTime>
  <Words>205</Words>
  <Application>Microsoft Office PowerPoint</Application>
  <PresentationFormat>Экран (4:3)</PresentationFormat>
  <Paragraphs>81</Paragraphs>
  <Slides>20</Slides>
  <Notes>9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Звуки  [п], [п`],  буквы П, п.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па  по  пи  пы  пу   по-ни па-па</vt:lpstr>
      <vt:lpstr>Слайд 14</vt:lpstr>
      <vt:lpstr>Слайд 15</vt:lpstr>
      <vt:lpstr>Слайд 16</vt:lpstr>
      <vt:lpstr>Панцирь носит черепаха, Прячет голову от страха.</vt:lpstr>
      <vt:lpstr>Слайд 18</vt:lpstr>
      <vt:lpstr>Слайд 19</vt:lpstr>
      <vt:lpstr>Интернет ресурсы.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Звуки [к], [к`], [п], [п`],  буквы К, к; П, п.</dc:title>
  <dc:creator>Макс</dc:creator>
  <cp:lastModifiedBy>Admin</cp:lastModifiedBy>
  <cp:revision>21</cp:revision>
  <dcterms:created xsi:type="dcterms:W3CDTF">2012-11-18T12:29:07Z</dcterms:created>
  <dcterms:modified xsi:type="dcterms:W3CDTF">2022-01-30T12:49:26Z</dcterms:modified>
</cp:coreProperties>
</file>