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9" r:id="rId2"/>
    <p:sldId id="414" r:id="rId3"/>
    <p:sldId id="432" r:id="rId4"/>
    <p:sldId id="433" r:id="rId5"/>
    <p:sldId id="434" r:id="rId6"/>
    <p:sldId id="435" r:id="rId7"/>
    <p:sldId id="407" r:id="rId8"/>
    <p:sldId id="436" r:id="rId9"/>
    <p:sldId id="437" r:id="rId10"/>
    <p:sldId id="440" r:id="rId11"/>
    <p:sldId id="438" r:id="rId12"/>
    <p:sldId id="439" r:id="rId13"/>
    <p:sldId id="36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51BF7"/>
    <a:srgbClr val="0000FF"/>
    <a:srgbClr val="20059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2C166A-0979-4B4F-9EE8-710D33CD940D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138762-3DE3-4B0E-9F50-D577B6EBD6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79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4DFA9-B9E8-4594-B82C-C754BEB37311}" type="slidenum">
              <a:rPr lang="ru-RU" altLang="en-US"/>
              <a:pPr/>
              <a:t>2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9545C2-0A95-4C70-9E2E-076E94C15C42}" type="slidenum">
              <a:rPr lang="ru-RU" altLang="en-US"/>
              <a:pPr/>
              <a:t>3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D82EA4-847A-4FD2-A2A9-308D038A537E}" type="slidenum">
              <a:rPr lang="ru-RU" altLang="en-US"/>
              <a:pPr/>
              <a:t>8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FB21-8439-4E6A-85A1-24611C312F68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AB15-0739-4F6E-810A-D87466A7A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1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2CC6-3744-48C6-ADC1-E878CD088C7D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A0407-87F7-4D44-BAB0-51F179F7DC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8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06CA-20ED-450D-A5E6-170F78055A1E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00216-1C35-4C95-B3E9-C23E95D4D6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3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6ED7-6CED-49F1-A64B-E769310E5A87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6CF65-5C50-46D5-9C04-152195D3D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72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EF2A-3F51-4963-A3E9-97B87EA52949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9720-E9C0-46EB-885C-B386D0D528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7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D9D4-9C39-4F23-BC5D-C58C61226ED7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75AB8-1DC2-4A63-8A6E-7E9CCBB791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1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2CEB-7215-4711-B043-C6343BFA6004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2417-C381-45DA-B8AB-0AB68B895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90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E70A-2420-4518-A556-4C640E2E94CF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674A5-7A3C-4086-B04A-C82A21853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12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A3104-F467-46ED-87D2-5449764FA294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DF62-B186-4D2A-8B1B-A2A2B7A77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5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456B-E29A-4AD1-A611-E70BF8B4FE38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F033E-E686-4D39-A0ED-9D4019D07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8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8A96-231C-4C2F-98C3-A3659429D3C7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9249-5C1D-4B0E-A7A7-136652FB4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43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nsportal.ru/user/60790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 userDrawn="1"/>
        </p:nvSpPr>
        <p:spPr>
          <a:xfrm>
            <a:off x="285750" y="142875"/>
            <a:ext cx="8572500" cy="6500813"/>
          </a:xfrm>
          <a:prstGeom prst="horizontalScroll">
            <a:avLst>
              <a:gd name="adj" fmla="val 583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Рисунок 9" descr="буква А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71500"/>
            <a:ext cx="110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0" descr="Я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786313"/>
            <a:ext cx="12144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544E09-ED5A-41D8-A7EF-FC6E3E6398A5}" type="datetimeFigureOut">
              <a:rPr lang="ru-RU"/>
              <a:pPr>
                <a:defRPr/>
              </a:pPr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438BA4-CE52-4726-8D52-5EF06410F5E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43669" y="5929331"/>
            <a:ext cx="2500331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  <a:hlinkClick r:id="rId16"/>
              </a:rPr>
              <a:t> </a:t>
            </a:r>
            <a:r>
              <a:rPr lang="ru-RU" sz="1200" u="sng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  <a:hlinkClick r:id="rId16"/>
              </a:rPr>
              <a:t>http://nsportal.ru/user/60790</a:t>
            </a:r>
            <a:r>
              <a:rPr lang="ru-RU" sz="1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Monotype Corsiva" pitchFamily="66" charset="0"/>
              </a:rPr>
              <a:t> </a:t>
            </a:r>
            <a:endParaRPr lang="ru-RU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5400" cap="none" dirty="0" smtClean="0">
                <a:solidFill>
                  <a:srgbClr val="0000FF"/>
                </a:solidFill>
                <a:latin typeface="Arial Black" pitchFamily="34" charset="0"/>
                <a:ea typeface="+mn-ea"/>
                <a:cs typeface="+mn-cs"/>
              </a:rPr>
              <a:t>Русский язык</a:t>
            </a:r>
            <a:r>
              <a:rPr lang="ru-RU" altLang="ru-RU" sz="4400" cap="none" dirty="0">
                <a:solidFill>
                  <a:srgbClr val="200595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altLang="ru-RU" sz="4400" cap="none" dirty="0">
                <a:solidFill>
                  <a:srgbClr val="200595"/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2771775" y="5589588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320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УМК  «Гармония»</a:t>
            </a:r>
            <a:endParaRPr lang="ru-RU" altLang="en-US" sz="3200"/>
          </a:p>
        </p:txBody>
      </p:sp>
      <p:pic>
        <p:nvPicPr>
          <p:cNvPr id="2054" name="Picture 7" descr="C:\Users\MP\Desktop\2694850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89063"/>
            <a:ext cx="3149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9338" y="592138"/>
            <a:ext cx="6408737" cy="60483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Пишем под диктовку</a:t>
            </a:r>
          </a:p>
        </p:txBody>
      </p:sp>
      <p:pic>
        <p:nvPicPr>
          <p:cNvPr id="11267" name="Рисунок 4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0355" r="2464" b="44914"/>
          <a:stretch>
            <a:fillRect/>
          </a:stretch>
        </p:blipFill>
        <p:spPr bwMode="auto">
          <a:xfrm>
            <a:off x="3348038" y="3860800"/>
            <a:ext cx="5472112" cy="2376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700213"/>
            <a:ext cx="8135938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0088" y="1736725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7200" b="1">
                <a:latin typeface="Propisi" pitchFamily="2" charset="0"/>
              </a:rPr>
              <a:t> </a:t>
            </a:r>
            <a:r>
              <a:rPr lang="ru-RU" altLang="en-US" sz="7200" b="1">
                <a:solidFill>
                  <a:srgbClr val="002060"/>
                </a:solidFill>
                <a:latin typeface="Propisi" pitchFamily="2" charset="0"/>
              </a:rPr>
              <a:t>Зина  кормит  зверей.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613" y="598488"/>
            <a:ext cx="6572250" cy="5746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Работаем в прописи дома</a:t>
            </a:r>
          </a:p>
        </p:txBody>
      </p:sp>
      <p:pic>
        <p:nvPicPr>
          <p:cNvPr id="12291" name="Рисунок 5" descr="C:\Users\MP\Desktop\14.12.21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43970" r="8006" b="19125"/>
          <a:stretch>
            <a:fillRect/>
          </a:stretch>
        </p:blipFill>
        <p:spPr bwMode="auto">
          <a:xfrm>
            <a:off x="755650" y="1773238"/>
            <a:ext cx="6840538" cy="3743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20925" y="598488"/>
            <a:ext cx="5154613" cy="57467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Подведём итоги</a:t>
            </a:r>
          </a:p>
        </p:txBody>
      </p:sp>
      <p:pic>
        <p:nvPicPr>
          <p:cNvPr id="13315" name="Рисунок 8" descr="C:\Users\MP\Desktop\14.12.21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80247" r="8006" b="6094"/>
          <a:stretch>
            <a:fillRect/>
          </a:stretch>
        </p:blipFill>
        <p:spPr bwMode="auto">
          <a:xfrm>
            <a:off x="684213" y="2101850"/>
            <a:ext cx="81359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31950" y="2736850"/>
            <a:ext cx="1217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6600" b="1">
                <a:latin typeface="Propisi" pitchFamily="2" charset="0"/>
              </a:rPr>
              <a:t>З 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s://catherineasquithgallery.com/uploads/posts/2021-02/1613546012_3-p-fon-dlya-prezentatsii-belii-s-ramkoi-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2900"/>
            <a:ext cx="3019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612900"/>
            <a:ext cx="28781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Содержимое 2"/>
          <p:cNvSpPr txBox="1">
            <a:spLocks/>
          </p:cNvSpPr>
          <p:nvPr/>
        </p:nvSpPr>
        <p:spPr bwMode="auto">
          <a:xfrm>
            <a:off x="2339975" y="549275"/>
            <a:ext cx="46799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4400" b="1">
                <a:solidFill>
                  <a:srgbClr val="C00000"/>
                </a:solidFill>
                <a:latin typeface="Calibri" panose="020F0502020204030204" pitchFamily="34" charset="0"/>
              </a:rPr>
              <a:t>Рефлексия.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51050" y="549275"/>
            <a:ext cx="6192838" cy="5842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Введение в тему урока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Рисунок 11" descr="C:\Users\MP\Desktop\14.12.21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6622" r="2464" b="79311"/>
          <a:stretch>
            <a:fillRect/>
          </a:stretch>
        </p:blipFill>
        <p:spPr bwMode="auto">
          <a:xfrm>
            <a:off x="684213" y="1982788"/>
            <a:ext cx="8064500" cy="20224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843213" y="2816225"/>
            <a:ext cx="21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946400" y="2665413"/>
            <a:ext cx="44450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100513" y="2822575"/>
            <a:ext cx="21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00513" y="2935288"/>
            <a:ext cx="21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176713" y="2681288"/>
            <a:ext cx="44450" cy="460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36850" y="3081338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008438" y="3098800"/>
            <a:ext cx="647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250" y="549275"/>
            <a:ext cx="7129463" cy="5762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200595"/>
                </a:solidFill>
                <a:latin typeface="Arial Black" panose="020B0A04020102020204" pitchFamily="34" charset="0"/>
              </a:rPr>
              <a:t>Написание строчной буквы з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13725" t="7746"/>
          <a:stretch/>
        </p:blipFill>
        <p:spPr bwMode="auto">
          <a:xfrm>
            <a:off x="3132138" y="1125538"/>
            <a:ext cx="3168650" cy="51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но 1 6"/>
          <p:cNvSpPr/>
          <p:nvPr/>
        </p:nvSpPr>
        <p:spPr>
          <a:xfrm>
            <a:off x="3779912" y="2852936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-0.00786 0.01528 -0.0185 0.02396 -0.02636 C 0.0342 -0.04694 0.04427 -0.04486 0.06059 -0.05087 C 0.08368 -0.04949 0.09306 -0.05203 0.1099 -0.03769 C 0.11493 -0.02705 0.11511 -0.01549 0.1184 -0.00393 C 0.11771 0.0081 0.11945 0.02105 0.11545 0.03169 C 0.11493 0.03331 0.11354 0.03423 0.11267 0.03562 C 0.11163 0.03747 0.11059 0.03909 0.1099 0.04117 C 0.10642 0.05158 0.10608 0.05898 0.1 0.06753 C 0.09149 0.10153 0.04896 0.09459 0.03108 0.09552 C 0.03629 0.10014 0.04201 0.10431 0.04792 0.10685 C 0.05156 0.11171 0.05399 0.11726 0.05781 0.12188 C 0.05955 0.12628 0.0632 0.12998 0.06337 0.13506 C 0.06389 0.16097 0.06701 0.20329 0.05347 0.22873 C 0.05017 0.24214 0.05243 0.23682 0.04792 0.24561 C 0.04636 0.25185 0.04375 0.25648 0.04219 0.26249 C 0.03993 0.27105 0.03958 0.27706 0.03524 0.28331 C 0.03212 0.29603 0.03455 0.29163 0.02951 0.29811 C 0.02622 0.31152 0.02847 0.3062 0.02396 0.31499 C 0.0217 0.32447 0.01927 0.33372 0.01684 0.34321 C 0.0158 0.34691 0.0158 0.3513 0.01406 0.35454 C 0.0132 0.35639 0.01198 0.35801 0.01129 0.36009 C 0.00833 0.36888 0.00816 0.37512 0.00417 0.38275 C -0.00035 0.40102 -0.0118 0.42623 -0.02396 0.4371 C -0.03437 0.43617 -0.04618 0.43987 -0.05208 0.42762 C -0.0526 0.42507 -0.05295 0.42276 -0.05347 0.42022 C -0.05434 0.41652 -0.05625 0.40889 -0.05625 0.40889 C -0.05469 0.36263 -0.05729 0.38113 -0.05208 0.35269 C -0.05052 0.34436 -0.04965 0.34459 -0.04514 0.3358 C -0.0441 0.33395 -0.04219 0.33002 -0.04219 0.33002 C -0.03559 0.30389 -0.01389 0.27683 0.00556 0.26827 C 0.01146 0.26296 0.0217 0.25671 0.02674 0.24954 C 0.03108 0.24353 0.03646 0.24029 0.0408 0.23451 C 0.05156 0.22017 0.04392 0.22919 0.05642 0.21763 C 0.0632 0.21138 0.0724 0.20028 0.08021 0.19681 C 0.0849 0.1908 0.08976 0.18641 0.09583 0.18386 C 0.10017 0.17785 0.10695 0.17623 0.11267 0.17253 C 0.12761 0.16259 0.10764 0.17461 0.11979 0.1649 C 0.12101 0.16397 0.12257 0.16397 0.12396 0.16305 C 0.12969 0.15912 0.13299 0.15287 0.13941 0.1501 C 0.15191 0.139 0.16493 0.12928 0.17743 0.11818 C 0.18438 0.11194 0.18785 0.10269 0.19583 0.09737 C 0.2033 0.09251 0.2092 0.0858 0.21545 0.07864 C 0.21788 0.07586 0.22257 0.06938 0.22257 0.06938 " pathEditMode="relative" ptsTypes="fffffffffffffffffffffffffffffffffffffffffffA">
                                      <p:cBhvr>
                                        <p:cTn id="1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975" y="620713"/>
            <a:ext cx="5154613" cy="576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Тренируемся</a:t>
            </a:r>
          </a:p>
        </p:txBody>
      </p:sp>
      <p:pic>
        <p:nvPicPr>
          <p:cNvPr id="5123" name="Рисунок 17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55254" r="2464" b="28787"/>
          <a:stretch>
            <a:fillRect/>
          </a:stretch>
        </p:blipFill>
        <p:spPr bwMode="auto">
          <a:xfrm>
            <a:off x="663575" y="1700213"/>
            <a:ext cx="8156575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58472" r="59853" b="34991"/>
          <a:stretch>
            <a:fillRect/>
          </a:stretch>
        </p:blipFill>
        <p:spPr bwMode="auto">
          <a:xfrm>
            <a:off x="5786438" y="2205038"/>
            <a:ext cx="1666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58472" r="59853" b="34991"/>
          <a:stretch>
            <a:fillRect/>
          </a:stretch>
        </p:blipFill>
        <p:spPr bwMode="auto">
          <a:xfrm>
            <a:off x="1412875" y="2998788"/>
            <a:ext cx="1666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58472" r="59853" b="34991"/>
          <a:stretch>
            <a:fillRect/>
          </a:stretch>
        </p:blipFill>
        <p:spPr bwMode="auto">
          <a:xfrm>
            <a:off x="3492500" y="3019425"/>
            <a:ext cx="1666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9" t="59192" r="59853" b="34991"/>
          <a:stretch>
            <a:fillRect/>
          </a:stretch>
        </p:blipFill>
        <p:spPr bwMode="auto">
          <a:xfrm>
            <a:off x="5651500" y="3119438"/>
            <a:ext cx="16668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51050" y="620713"/>
            <a:ext cx="6480175" cy="576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200595"/>
                </a:solidFill>
                <a:latin typeface="Arial Black" panose="020B0A04020102020204" pitchFamily="34" charset="0"/>
              </a:rPr>
              <a:t>Работаем в над соединениями</a:t>
            </a:r>
          </a:p>
        </p:txBody>
      </p:sp>
      <p:pic>
        <p:nvPicPr>
          <p:cNvPr id="6147" name="Рисунок 10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68301" r="2464" b="16026"/>
          <a:stretch>
            <a:fillRect/>
          </a:stretch>
        </p:blipFill>
        <p:spPr bwMode="auto">
          <a:xfrm>
            <a:off x="684213" y="1773238"/>
            <a:ext cx="8135937" cy="21605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1050" y="1628775"/>
            <a:ext cx="647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8000" b="1">
                <a:solidFill>
                  <a:srgbClr val="002060"/>
                </a:solidFill>
                <a:latin typeface="Propisi" pitchFamily="2" charset="0"/>
              </a:rPr>
              <a:t>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3575" y="1643063"/>
            <a:ext cx="647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8000" b="1">
                <a:solidFill>
                  <a:srgbClr val="002060"/>
                </a:solidFill>
                <a:latin typeface="Propisi" pitchFamily="2" charset="0"/>
              </a:rPr>
              <a:t>я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56100" y="1628775"/>
            <a:ext cx="647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8000" b="1">
                <a:solidFill>
                  <a:srgbClr val="002060"/>
                </a:solidFill>
                <a:latin typeface="Propisi" pitchFamily="2" charset="0"/>
              </a:rPr>
              <a:t>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1622425"/>
            <a:ext cx="647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8000" b="1">
                <a:solidFill>
                  <a:srgbClr val="002060"/>
                </a:solidFill>
                <a:latin typeface="Propisi" pitchFamily="2" charset="0"/>
              </a:rPr>
              <a:t>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3543300" y="3133725"/>
            <a:ext cx="180975" cy="200025"/>
          </a:xfrm>
          <a:custGeom>
            <a:avLst/>
            <a:gdLst>
              <a:gd name="connsiteX0" fmla="*/ 0 w 180975"/>
              <a:gd name="connsiteY0" fmla="*/ 200025 h 200025"/>
              <a:gd name="connsiteX1" fmla="*/ 180975 w 180975"/>
              <a:gd name="connsiteY1" fmla="*/ 0 h 200025"/>
              <a:gd name="connsiteX2" fmla="*/ 180975 w 180975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200025">
                <a:moveTo>
                  <a:pt x="0" y="200025"/>
                </a:moveTo>
                <a:lnTo>
                  <a:pt x="180975" y="0"/>
                </a:lnTo>
                <a:lnTo>
                  <a:pt x="18097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933950" y="3114675"/>
            <a:ext cx="295275" cy="171450"/>
          </a:xfrm>
          <a:custGeom>
            <a:avLst/>
            <a:gdLst>
              <a:gd name="connsiteX0" fmla="*/ 0 w 295275"/>
              <a:gd name="connsiteY0" fmla="*/ 171474 h 171474"/>
              <a:gd name="connsiteX1" fmla="*/ 161925 w 295275"/>
              <a:gd name="connsiteY1" fmla="*/ 19074 h 171474"/>
              <a:gd name="connsiteX2" fmla="*/ 247650 w 295275"/>
              <a:gd name="connsiteY2" fmla="*/ 9549 h 171474"/>
              <a:gd name="connsiteX3" fmla="*/ 295275 w 295275"/>
              <a:gd name="connsiteY3" fmla="*/ 85749 h 171474"/>
              <a:gd name="connsiteX4" fmla="*/ 295275 w 295275"/>
              <a:gd name="connsiteY4" fmla="*/ 85749 h 17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171474">
                <a:moveTo>
                  <a:pt x="0" y="171474"/>
                </a:moveTo>
                <a:cubicBezTo>
                  <a:pt x="60325" y="108767"/>
                  <a:pt x="120650" y="46061"/>
                  <a:pt x="161925" y="19074"/>
                </a:cubicBezTo>
                <a:cubicBezTo>
                  <a:pt x="203200" y="-7913"/>
                  <a:pt x="225425" y="-1563"/>
                  <a:pt x="247650" y="9549"/>
                </a:cubicBezTo>
                <a:cubicBezTo>
                  <a:pt x="269875" y="20661"/>
                  <a:pt x="295275" y="85749"/>
                  <a:pt x="295275" y="85749"/>
                </a:cubicBezTo>
                <a:lnTo>
                  <a:pt x="295275" y="8574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286500" y="3114675"/>
            <a:ext cx="142875" cy="190500"/>
          </a:xfrm>
          <a:custGeom>
            <a:avLst/>
            <a:gdLst>
              <a:gd name="connsiteX0" fmla="*/ 0 w 142875"/>
              <a:gd name="connsiteY0" fmla="*/ 142875 h 142875"/>
              <a:gd name="connsiteX1" fmla="*/ 142875 w 142875"/>
              <a:gd name="connsiteY1" fmla="*/ 0 h 142875"/>
              <a:gd name="connsiteX2" fmla="*/ 142875 w 142875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42875">
                <a:moveTo>
                  <a:pt x="0" y="142875"/>
                </a:move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39975" y="620713"/>
            <a:ext cx="5154613" cy="576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Пишем под диктовку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8135937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6431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852738"/>
            <a:ext cx="28590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649663"/>
            <a:ext cx="23510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9338" y="592138"/>
            <a:ext cx="6408737" cy="10080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Рассмотри картинку. Составь предложение</a:t>
            </a:r>
          </a:p>
        </p:txBody>
      </p:sp>
      <p:pic>
        <p:nvPicPr>
          <p:cNvPr id="8195" name="Рисунок 4" descr="C:\Users\MP\Desktop\14.12.21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0355" r="2464" b="44914"/>
          <a:stretch>
            <a:fillRect/>
          </a:stretch>
        </p:blipFill>
        <p:spPr bwMode="auto">
          <a:xfrm>
            <a:off x="900113" y="1868488"/>
            <a:ext cx="6767512" cy="32400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250" y="549275"/>
            <a:ext cx="7129463" cy="57626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200595"/>
                </a:solidFill>
                <a:latin typeface="Arial Black" panose="020B0A04020102020204" pitchFamily="34" charset="0"/>
              </a:rPr>
              <a:t>Написание заглавной буквы З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714"/>
          <a:stretch>
            <a:fillRect/>
          </a:stretch>
        </p:blipFill>
        <p:spPr bwMode="auto">
          <a:xfrm>
            <a:off x="2663825" y="1196975"/>
            <a:ext cx="3671888" cy="525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но 1 6"/>
          <p:cNvSpPr/>
          <p:nvPr/>
        </p:nvSpPr>
        <p:spPr>
          <a:xfrm>
            <a:off x="4391980" y="2924944"/>
            <a:ext cx="288032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4.98612E-6 C 0.00643 -0.00255 0.01007 -0.00394 0.01181 -0.00764 C 0.01546 -0.01481 0.01598 -0.02336 0.02014 -0.03007 C 0.02761 -0.04233 0.03716 -0.05181 0.04601 -0.06198 C 0.05191 -0.06869 0.05816 -0.0747 0.06528 -0.07887 C 0.06789 -0.08049 0.07344 -0.08257 0.07344 -0.08234 C 0.07726 -0.08789 0.08056 -0.08835 0.08577 -0.0902 C 0.09028 -0.09413 0.09427 -0.09529 0.09931 -0.0976 C 0.10313 -0.09691 0.10695 -0.09783 0.11042 -0.09575 C 0.1132 -0.0939 0.11493 -0.08951 0.11719 -0.0865 C 0.11875 -0.08465 0.12101 -0.08419 0.12257 -0.08257 C 0.12865 -0.07609 0.12882 -0.0747 0.1323 -0.06754 C 0.13177 -0.05343 0.13438 -0.00949 0.12257 0.00555 C 0.12066 0.01387 0.11528 0.02012 0.1132 0.02821 C 0.10973 0.04209 0.11233 0.03677 0.10625 0.04509 C 0.10296 0.05966 0.09514 0.06452 0.08855 0.07516 C 0.08594 0.07955 0.08334 0.08649 0.08039 0.09019 C 0.0665 0.10707 0.0507 0.11563 0.03247 0.1184 C 0.02223 0.12187 0.0125 0.12673 0.00226 0.1295 C 0.00087 0.13112 -0.00156 0.13135 -0.00173 0.13367 C -0.00277 0.14061 0.00816 0.14222 0.01042 0.14292 C 0.01997 0.15171 0.01563 0.14916 0.02275 0.1524 C 0.02605 0.15541 0.02917 0.15864 0.03247 0.16165 C 0.03681 0.16581 0.03924 0.1783 0.04202 0.18432 C 0.04497 0.19611 0.04792 0.2079 0.05018 0.21993 C 0.04948 0.24352 0.05122 0.28492 0.03924 0.30827 C 0.03681 0.31822 0.03872 0.31221 0.03247 0.32516 C 0.03091 0.32839 0.03195 0.33371 0.02969 0.33649 C 0.02396 0.34389 0.02049 0.35383 0.01598 0.36285 C 0.01337 0.3684 0.01042 0.37395 0.00782 0.37974 C 0.00695 0.38159 0.00504 0.38552 0.00504 0.38575 C 0.00348 0.395 -0.00052 0.39939 -0.00451 0.40795 C -0.00972 0.41882 -0.01614 0.4327 -0.02517 0.43802 C -0.02812 0.43987 -0.03142 0.44033 -0.03472 0.44172 C -0.04531 0.45143 -0.05781 0.4586 -0.07031 0.46415 C -0.0743 0.466 -0.07864 0.46808 -0.08263 0.46993 C -0.08402 0.47062 -0.08663 0.47201 -0.08663 0.47224 C -0.09062 0.47109 -0.09496 0.47132 -0.09895 0.46993 C -0.10347 0.46831 -0.10295 0.46461 -0.10573 0.46045 C -0.11041 0.45328 -0.11423 0.44842 -0.12083 0.44542 C -0.12482 0.43732 -0.12899 0.42622 -0.13593 0.42298 C -0.14097 0.41604 -0.14566 0.41026 -0.14948 0.4024 C -0.14913 0.39616 -0.14913 0.38991 -0.14826 0.38367 C -0.14774 0.37974 -0.14548 0.37234 -0.14548 0.37257 " pathEditMode="relative" rAng="0" ptsTypes="fffffffffffffffffffffffffffffffffffffffffffA">
                                      <p:cBhvr>
                                        <p:cTn id="1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11413" y="620713"/>
            <a:ext cx="5048250" cy="57626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200595"/>
                </a:solidFill>
                <a:latin typeface="Arial Black" panose="020B0A04020102020204" pitchFamily="34" charset="0"/>
              </a:rPr>
              <a:t>Тренируемся</a:t>
            </a:r>
          </a:p>
        </p:txBody>
      </p:sp>
      <p:pic>
        <p:nvPicPr>
          <p:cNvPr id="10243" name="Рисунок 10" descr="C:\Users\MP\Desktop\14.12.21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6097" r="8006" b="66707"/>
          <a:stretch>
            <a:fillRect/>
          </a:stretch>
        </p:blipFill>
        <p:spPr bwMode="auto">
          <a:xfrm>
            <a:off x="755650" y="1700213"/>
            <a:ext cx="7796213" cy="31686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65725" y="1692275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7200" b="1">
                <a:solidFill>
                  <a:srgbClr val="002060"/>
                </a:solidFill>
                <a:latin typeface="Propisi" pitchFamily="2" charset="0"/>
              </a:rPr>
              <a:t>З З  З З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5575" y="2424113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7200" b="1">
                <a:solidFill>
                  <a:srgbClr val="002060"/>
                </a:solidFill>
                <a:latin typeface="Propisi" pitchFamily="2" charset="0"/>
              </a:rPr>
              <a:t>З З  З З  З З  З З  З З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3213100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6600" b="1">
                <a:solidFill>
                  <a:srgbClr val="002060"/>
                </a:solidFill>
                <a:latin typeface="Propisi" pitchFamily="2" charset="0"/>
              </a:rPr>
              <a:t>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68538" y="3200400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6600" b="1">
                <a:solidFill>
                  <a:srgbClr val="002060"/>
                </a:solidFill>
                <a:latin typeface="Propisi" pitchFamily="2" charset="0"/>
              </a:rPr>
              <a:t>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19475" y="3200400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6600" b="1">
                <a:solidFill>
                  <a:srgbClr val="002060"/>
                </a:solidFill>
                <a:latin typeface="Propisi" pitchFamily="2" charset="0"/>
              </a:rPr>
              <a:t>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52963" y="3197225"/>
            <a:ext cx="64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6600" b="1">
                <a:solidFill>
                  <a:srgbClr val="002060"/>
                </a:solidFill>
                <a:latin typeface="Propisi" pitchFamily="2" charset="0"/>
              </a:rPr>
              <a:t>а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4733925" y="3703638"/>
            <a:ext cx="174625" cy="58737"/>
          </a:xfrm>
          <a:custGeom>
            <a:avLst/>
            <a:gdLst>
              <a:gd name="connsiteX0" fmla="*/ 0 w 174691"/>
              <a:gd name="connsiteY0" fmla="*/ 58839 h 58839"/>
              <a:gd name="connsiteX1" fmla="*/ 161925 w 174691"/>
              <a:gd name="connsiteY1" fmla="*/ 1689 h 58839"/>
              <a:gd name="connsiteX2" fmla="*/ 152400 w 174691"/>
              <a:gd name="connsiteY2" fmla="*/ 20739 h 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" h="58839">
                <a:moveTo>
                  <a:pt x="0" y="58839"/>
                </a:moveTo>
                <a:cubicBezTo>
                  <a:pt x="68262" y="33439"/>
                  <a:pt x="136525" y="8039"/>
                  <a:pt x="161925" y="1689"/>
                </a:cubicBezTo>
                <a:cubicBezTo>
                  <a:pt x="187325" y="-4661"/>
                  <a:pt x="169862" y="8039"/>
                  <a:pt x="152400" y="20739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962025" y="4619625"/>
            <a:ext cx="333375" cy="95250"/>
          </a:xfrm>
          <a:custGeom>
            <a:avLst/>
            <a:gdLst>
              <a:gd name="connsiteX0" fmla="*/ 0 w 333375"/>
              <a:gd name="connsiteY0" fmla="*/ 0 h 95250"/>
              <a:gd name="connsiteX1" fmla="*/ 76200 w 333375"/>
              <a:gd name="connsiteY1" fmla="*/ 95250 h 95250"/>
              <a:gd name="connsiteX2" fmla="*/ 76200 w 333375"/>
              <a:gd name="connsiteY2" fmla="*/ 95250 h 95250"/>
              <a:gd name="connsiteX3" fmla="*/ 333375 w 333375"/>
              <a:gd name="connsiteY3" fmla="*/ 28575 h 95250"/>
              <a:gd name="connsiteX4" fmla="*/ 333375 w 333375"/>
              <a:gd name="connsiteY4" fmla="*/ 28575 h 95250"/>
              <a:gd name="connsiteX5" fmla="*/ 333375 w 333375"/>
              <a:gd name="connsiteY5" fmla="*/ 2857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375" h="95250">
                <a:moveTo>
                  <a:pt x="0" y="0"/>
                </a:moveTo>
                <a:lnTo>
                  <a:pt x="76200" y="95250"/>
                </a:lnTo>
                <a:lnTo>
                  <a:pt x="76200" y="95250"/>
                </a:lnTo>
                <a:lnTo>
                  <a:pt x="333375" y="28575"/>
                </a:lnTo>
                <a:lnTo>
                  <a:pt x="333375" y="28575"/>
                </a:lnTo>
                <a:lnTo>
                  <a:pt x="333375" y="285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979613" y="4619625"/>
            <a:ext cx="419100" cy="95250"/>
          </a:xfrm>
          <a:custGeom>
            <a:avLst/>
            <a:gdLst>
              <a:gd name="connsiteX0" fmla="*/ 0 w 333375"/>
              <a:gd name="connsiteY0" fmla="*/ 0 h 95250"/>
              <a:gd name="connsiteX1" fmla="*/ 76200 w 333375"/>
              <a:gd name="connsiteY1" fmla="*/ 95250 h 95250"/>
              <a:gd name="connsiteX2" fmla="*/ 76200 w 333375"/>
              <a:gd name="connsiteY2" fmla="*/ 95250 h 95250"/>
              <a:gd name="connsiteX3" fmla="*/ 333375 w 333375"/>
              <a:gd name="connsiteY3" fmla="*/ 28575 h 95250"/>
              <a:gd name="connsiteX4" fmla="*/ 333375 w 333375"/>
              <a:gd name="connsiteY4" fmla="*/ 28575 h 95250"/>
              <a:gd name="connsiteX5" fmla="*/ 333375 w 333375"/>
              <a:gd name="connsiteY5" fmla="*/ 2857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375" h="95250">
                <a:moveTo>
                  <a:pt x="0" y="0"/>
                </a:moveTo>
                <a:lnTo>
                  <a:pt x="76200" y="95250"/>
                </a:lnTo>
                <a:lnTo>
                  <a:pt x="76200" y="95250"/>
                </a:lnTo>
                <a:lnTo>
                  <a:pt x="333375" y="28575"/>
                </a:lnTo>
                <a:lnTo>
                  <a:pt x="333375" y="28575"/>
                </a:lnTo>
                <a:lnTo>
                  <a:pt x="333375" y="285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133725" y="4406900"/>
            <a:ext cx="458788" cy="315913"/>
          </a:xfrm>
          <a:custGeom>
            <a:avLst/>
            <a:gdLst>
              <a:gd name="connsiteX0" fmla="*/ 0 w 459570"/>
              <a:gd name="connsiteY0" fmla="*/ 212873 h 315519"/>
              <a:gd name="connsiteX1" fmla="*/ 76200 w 459570"/>
              <a:gd name="connsiteY1" fmla="*/ 298598 h 315519"/>
              <a:gd name="connsiteX2" fmla="*/ 76200 w 459570"/>
              <a:gd name="connsiteY2" fmla="*/ 289073 h 315519"/>
              <a:gd name="connsiteX3" fmla="*/ 428625 w 459570"/>
              <a:gd name="connsiteY3" fmla="*/ 31898 h 315519"/>
              <a:gd name="connsiteX4" fmla="*/ 419100 w 459570"/>
              <a:gd name="connsiteY4" fmla="*/ 12848 h 31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570" h="315519">
                <a:moveTo>
                  <a:pt x="0" y="212873"/>
                </a:moveTo>
                <a:cubicBezTo>
                  <a:pt x="25400" y="241448"/>
                  <a:pt x="63500" y="285898"/>
                  <a:pt x="76200" y="298598"/>
                </a:cubicBezTo>
                <a:cubicBezTo>
                  <a:pt x="88900" y="311298"/>
                  <a:pt x="17463" y="333523"/>
                  <a:pt x="76200" y="289073"/>
                </a:cubicBezTo>
                <a:cubicBezTo>
                  <a:pt x="134937" y="244623"/>
                  <a:pt x="371475" y="77935"/>
                  <a:pt x="428625" y="31898"/>
                </a:cubicBezTo>
                <a:cubicBezTo>
                  <a:pt x="485775" y="-14139"/>
                  <a:pt x="452437" y="-646"/>
                  <a:pt x="419100" y="128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4257675" y="4400550"/>
            <a:ext cx="590550" cy="288925"/>
          </a:xfrm>
          <a:custGeom>
            <a:avLst/>
            <a:gdLst>
              <a:gd name="connsiteX0" fmla="*/ 0 w 590550"/>
              <a:gd name="connsiteY0" fmla="*/ 191035 h 289368"/>
              <a:gd name="connsiteX1" fmla="*/ 47625 w 590550"/>
              <a:gd name="connsiteY1" fmla="*/ 276760 h 289368"/>
              <a:gd name="connsiteX2" fmla="*/ 47625 w 590550"/>
              <a:gd name="connsiteY2" fmla="*/ 276760 h 289368"/>
              <a:gd name="connsiteX3" fmla="*/ 142875 w 590550"/>
              <a:gd name="connsiteY3" fmla="*/ 267235 h 289368"/>
              <a:gd name="connsiteX4" fmla="*/ 466725 w 590550"/>
              <a:gd name="connsiteY4" fmla="*/ 10060 h 289368"/>
              <a:gd name="connsiteX5" fmla="*/ 590550 w 590550"/>
              <a:gd name="connsiteY5" fmla="*/ 48160 h 289368"/>
              <a:gd name="connsiteX6" fmla="*/ 590550 w 590550"/>
              <a:gd name="connsiteY6" fmla="*/ 48160 h 289368"/>
              <a:gd name="connsiteX7" fmla="*/ 590550 w 590550"/>
              <a:gd name="connsiteY7" fmla="*/ 48160 h 28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50" h="289368">
                <a:moveTo>
                  <a:pt x="0" y="191035"/>
                </a:moveTo>
                <a:lnTo>
                  <a:pt x="47625" y="276760"/>
                </a:lnTo>
                <a:lnTo>
                  <a:pt x="47625" y="276760"/>
                </a:lnTo>
                <a:cubicBezTo>
                  <a:pt x="63500" y="275173"/>
                  <a:pt x="73025" y="311685"/>
                  <a:pt x="142875" y="267235"/>
                </a:cubicBezTo>
                <a:cubicBezTo>
                  <a:pt x="212725" y="222785"/>
                  <a:pt x="392113" y="46572"/>
                  <a:pt x="466725" y="10060"/>
                </a:cubicBezTo>
                <a:cubicBezTo>
                  <a:pt x="541337" y="-26452"/>
                  <a:pt x="590550" y="48160"/>
                  <a:pt x="590550" y="48160"/>
                </a:cubicBezTo>
                <a:lnTo>
                  <a:pt x="590550" y="48160"/>
                </a:lnTo>
                <a:lnTo>
                  <a:pt x="590550" y="481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77</Words>
  <Application>Microsoft Office PowerPoint</Application>
  <PresentationFormat>Экран (4:3)</PresentationFormat>
  <Paragraphs>31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Русский язык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MP</cp:lastModifiedBy>
  <cp:revision>178</cp:revision>
  <dcterms:created xsi:type="dcterms:W3CDTF">2013-07-13T19:54:35Z</dcterms:created>
  <dcterms:modified xsi:type="dcterms:W3CDTF">2022-01-29T11:53:48Z</dcterms:modified>
</cp:coreProperties>
</file>