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comments/comment1.xml" ContentType="application/vnd.openxmlformats-officedocument.presentationml.comments+xml"/>
  <Override PartName="/ppt/activeX/activeX2.xml" ContentType="application/vnd.ms-office.activeX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9" r:id="rId3"/>
    <p:sldId id="264" r:id="rId4"/>
    <p:sldId id="260" r:id="rId5"/>
    <p:sldId id="259" r:id="rId6"/>
    <p:sldId id="258" r:id="rId7"/>
    <p:sldId id="281" r:id="rId8"/>
    <p:sldId id="261" r:id="rId9"/>
    <p:sldId id="283" r:id="rId10"/>
    <p:sldId id="266" r:id="rId11"/>
    <p:sldId id="267" r:id="rId12"/>
    <p:sldId id="262" r:id="rId13"/>
    <p:sldId id="265" r:id="rId14"/>
    <p:sldId id="268" r:id="rId15"/>
    <p:sldId id="273" r:id="rId16"/>
    <p:sldId id="269" r:id="rId17"/>
    <p:sldId id="271" r:id="rId18"/>
    <p:sldId id="272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082E35-F83E-41EB-8F8C-806FC3E58094}">
          <p14:sldIdLst>
            <p14:sldId id="285"/>
            <p14:sldId id="279"/>
            <p14:sldId id="264"/>
            <p14:sldId id="260"/>
            <p14:sldId id="259"/>
            <p14:sldId id="258"/>
            <p14:sldId id="281"/>
            <p14:sldId id="261"/>
            <p14:sldId id="283"/>
            <p14:sldId id="266"/>
            <p14:sldId id="267"/>
            <p14:sldId id="262"/>
            <p14:sldId id="265"/>
            <p14:sldId id="268"/>
            <p14:sldId id="273"/>
            <p14:sldId id="269"/>
            <p14:sldId id="271"/>
            <p14:sldId id="272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4" clrIdx="0">
    <p:extLst>
      <p:ext uri="{19B8F6BF-5375-455C-9EA6-DF929625EA0E}">
        <p15:presenceInfo xmlns:p15="http://schemas.microsoft.com/office/powerpoint/2012/main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1T08:35:47.039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11-21T08:35:49.760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11-21T08:35:50.657" idx="3">
    <p:pos x="146" y="146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11-21T08:35:51.466" idx="4">
    <p:pos x="282" y="28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1T08:35:47.039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11-21T08:35:49.760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11-21T08:35:50.657" idx="3">
    <p:pos x="146" y="146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11-21T08:35:51.466" idx="4">
    <p:pos x="282" y="28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24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1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78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26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0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0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9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7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08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3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C2F7E-AADE-4B67-9EA7-06B1AC4B3847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21A6F-4B08-41BF-8E7D-4F3D0A726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mments" Target="../comments/comment1.xml"/><Relationship Id="rId5" Type="http://schemas.openxmlformats.org/officeDocument/2006/relationships/image" Target="../media/image1.w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comments" Target="../comments/comment2.xml"/><Relationship Id="rId5" Type="http://schemas.openxmlformats.org/officeDocument/2006/relationships/image" Target="../media/image4.wmf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153892" y="1080655"/>
            <a:ext cx="679257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ВНЕКЛАССНОЕ МЕРОПРИЯТИЕ</a:t>
            </a:r>
          </a:p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КО </a:t>
            </a:r>
            <a:r>
              <a:rPr lang="ru-RU" sz="3600" b="1" dirty="0">
                <a:solidFill>
                  <a:srgbClr val="00B0F0"/>
                </a:solidFill>
              </a:rPr>
              <a:t>ДНЮ </a:t>
            </a:r>
            <a:r>
              <a:rPr lang="ru-RU" sz="3600" b="1" dirty="0" smtClean="0">
                <a:solidFill>
                  <a:srgbClr val="00B0F0"/>
                </a:solidFill>
              </a:rPr>
              <a:t>МАТЕРИ</a:t>
            </a:r>
          </a:p>
          <a:p>
            <a:pPr algn="ctr"/>
            <a:endParaRPr lang="ru-RU" dirty="0"/>
          </a:p>
          <a:p>
            <a:pPr algn="ctr"/>
            <a:r>
              <a:rPr lang="ru-RU" sz="3600" b="1" dirty="0">
                <a:solidFill>
                  <a:srgbClr val="FF0066"/>
                </a:solidFill>
              </a:rPr>
              <a:t>«МАМА – ЭТО ЗНАЧИТ </a:t>
            </a:r>
            <a:r>
              <a:rPr lang="ru-RU" sz="3600" b="1" dirty="0" smtClean="0">
                <a:solidFill>
                  <a:srgbClr val="FF0066"/>
                </a:solidFill>
              </a:rPr>
              <a:t>ЖИЗНЬ!</a:t>
            </a:r>
          </a:p>
          <a:p>
            <a:pPr algn="ctr"/>
            <a:endParaRPr lang="ru-RU" sz="3600" b="1" dirty="0">
              <a:solidFill>
                <a:srgbClr val="FF0066"/>
              </a:solidFill>
            </a:endParaRPr>
          </a:p>
          <a:p>
            <a:pPr algn="ctr"/>
            <a:r>
              <a:rPr lang="ru-RU" b="1" dirty="0" smtClean="0">
                <a:solidFill>
                  <a:srgbClr val="00CCFF"/>
                </a:solidFill>
              </a:rPr>
              <a:t>                    Классный руководитель</a:t>
            </a:r>
          </a:p>
          <a:p>
            <a:pPr algn="ctr"/>
            <a:r>
              <a:rPr lang="ru-RU" b="1" dirty="0" smtClean="0">
                <a:solidFill>
                  <a:srgbClr val="00CCFF"/>
                </a:solidFill>
              </a:rPr>
              <a:t>7в класса</a:t>
            </a:r>
          </a:p>
          <a:p>
            <a:pPr algn="ctr"/>
            <a:r>
              <a:rPr lang="ru-RU" b="1" dirty="0" smtClean="0">
                <a:solidFill>
                  <a:srgbClr val="00CCFF"/>
                </a:solidFill>
              </a:rPr>
              <a:t>                                                   МОАНУ СОШ №17 </a:t>
            </a:r>
            <a:r>
              <a:rPr lang="ru-RU" b="1" dirty="0" err="1" smtClean="0">
                <a:solidFill>
                  <a:srgbClr val="00CCFF"/>
                </a:solidFill>
              </a:rPr>
              <a:t>им.К.В.Навальневой</a:t>
            </a:r>
            <a:endParaRPr lang="ru-RU" b="1" dirty="0" smtClean="0">
              <a:solidFill>
                <a:srgbClr val="00CCFF"/>
              </a:solidFill>
            </a:endParaRPr>
          </a:p>
          <a:p>
            <a:r>
              <a:rPr lang="ru-RU" b="1" dirty="0" smtClean="0"/>
              <a:t>                                                   </a:t>
            </a:r>
            <a:r>
              <a:rPr lang="ru-RU" b="1" dirty="0" err="1" smtClean="0">
                <a:solidFill>
                  <a:srgbClr val="00CCFF"/>
                </a:solidFill>
              </a:rPr>
              <a:t>г.Кореновска</a:t>
            </a:r>
            <a:endParaRPr lang="ru-RU" b="1" dirty="0">
              <a:solidFill>
                <a:srgbClr val="00CCFF"/>
              </a:solidFill>
            </a:endParaRPr>
          </a:p>
          <a:p>
            <a:r>
              <a:rPr lang="ru-RU" b="1" dirty="0" smtClean="0">
                <a:solidFill>
                  <a:srgbClr val="00CCFF"/>
                </a:solidFill>
              </a:rPr>
              <a:t>                                                   МО </a:t>
            </a:r>
            <a:r>
              <a:rPr lang="ru-RU" b="1" dirty="0" err="1" smtClean="0">
                <a:solidFill>
                  <a:srgbClr val="00CCFF"/>
                </a:solidFill>
              </a:rPr>
              <a:t>Кореновский</a:t>
            </a:r>
            <a:r>
              <a:rPr lang="ru-RU" b="1" dirty="0" smtClean="0">
                <a:solidFill>
                  <a:srgbClr val="00CCFF"/>
                </a:solidFill>
              </a:rPr>
              <a:t> район</a:t>
            </a:r>
          </a:p>
          <a:p>
            <a:r>
              <a:rPr lang="ru-RU" b="1" dirty="0">
                <a:solidFill>
                  <a:srgbClr val="00CCFF"/>
                </a:solidFill>
              </a:rPr>
              <a:t> </a:t>
            </a:r>
            <a:r>
              <a:rPr lang="ru-RU" b="1" dirty="0" smtClean="0">
                <a:solidFill>
                  <a:srgbClr val="00CCFF"/>
                </a:solidFill>
              </a:rPr>
              <a:t>                                                  Краснодарского края</a:t>
            </a:r>
          </a:p>
          <a:p>
            <a:r>
              <a:rPr lang="ru-RU" b="1" dirty="0">
                <a:solidFill>
                  <a:srgbClr val="00CCFF"/>
                </a:solidFill>
              </a:rPr>
              <a:t> </a:t>
            </a:r>
            <a:r>
              <a:rPr lang="ru-RU" b="1" dirty="0" smtClean="0">
                <a:solidFill>
                  <a:srgbClr val="00CCFF"/>
                </a:solidFill>
              </a:rPr>
              <a:t>                                                  Гроза </a:t>
            </a:r>
            <a:r>
              <a:rPr lang="ru-RU" b="1" smtClean="0">
                <a:solidFill>
                  <a:srgbClr val="00CCFF"/>
                </a:solidFill>
              </a:rPr>
              <a:t>Наталья Давыдовна</a:t>
            </a:r>
            <a:endParaRPr lang="ru-RU" b="1" dirty="0" smtClean="0">
              <a:solidFill>
                <a:srgbClr val="00CCFF"/>
              </a:solidFill>
            </a:endParaRP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1" name="Label1" r:id="rId2" imgW="47520" imgH="47520"/>
        </mc:Choice>
        <mc:Fallback>
          <p:control name="Label1" r:id="rId2" imgW="47520" imgH="47520">
            <p:pic>
              <p:nvPicPr>
                <p:cNvPr id="8" name="Label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96075" y="2139950"/>
                  <a:ext cx="46038" cy="460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170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786" y="1255222"/>
            <a:ext cx="5100939" cy="54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63" y="1122363"/>
            <a:ext cx="5161700" cy="52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542" y="1579419"/>
            <a:ext cx="5782887" cy="43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771" y="1567181"/>
            <a:ext cx="707136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88" y="1629295"/>
            <a:ext cx="6531400" cy="4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561" y="1342442"/>
            <a:ext cx="4913411" cy="49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517" y="1569417"/>
            <a:ext cx="5802283" cy="46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411" y="1122363"/>
            <a:ext cx="5007726" cy="51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04" y="1234369"/>
            <a:ext cx="4284519" cy="52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80963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378" y="1612841"/>
            <a:ext cx="4932910" cy="49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833" y="365126"/>
            <a:ext cx="10382596" cy="62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621" y="1829320"/>
            <a:ext cx="6139383" cy="44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606" y="1708872"/>
            <a:ext cx="6258791" cy="43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097" y="1681594"/>
            <a:ext cx="6300787" cy="44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89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731" y="1835727"/>
            <a:ext cx="5780934" cy="43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153892" y="1080655"/>
            <a:ext cx="67925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66"/>
                </a:solidFill>
              </a:rPr>
              <a:t>МАМА</a:t>
            </a:r>
            <a:r>
              <a:rPr lang="ru-RU" sz="5400" b="1" dirty="0" smtClean="0"/>
              <a:t> </a:t>
            </a:r>
            <a:r>
              <a:rPr lang="ru-RU" sz="5400" dirty="0" smtClean="0">
                <a:solidFill>
                  <a:srgbClr val="00CCFF"/>
                </a:solidFill>
              </a:rPr>
              <a:t>– </a:t>
            </a:r>
          </a:p>
          <a:p>
            <a:r>
              <a:rPr lang="ru-RU" sz="5400" dirty="0" smtClean="0">
                <a:solidFill>
                  <a:srgbClr val="00CCFF"/>
                </a:solidFill>
              </a:rPr>
              <a:t>                это</a:t>
            </a:r>
          </a:p>
          <a:p>
            <a:r>
              <a:rPr lang="ru-RU" sz="5400" dirty="0">
                <a:solidFill>
                  <a:srgbClr val="00CCFF"/>
                </a:solidFill>
              </a:rPr>
              <a:t> </a:t>
            </a:r>
            <a:r>
              <a:rPr lang="ru-RU" sz="5400" dirty="0" smtClean="0">
                <a:solidFill>
                  <a:srgbClr val="00CCFF"/>
                </a:solidFill>
              </a:rPr>
              <a:t>                 значит</a:t>
            </a:r>
          </a:p>
          <a:p>
            <a:r>
              <a:rPr lang="ru-RU" sz="5400" b="1" dirty="0"/>
              <a:t> </a:t>
            </a:r>
            <a:r>
              <a:rPr lang="ru-RU" sz="5400" b="1" dirty="0" smtClean="0"/>
              <a:t>                        </a:t>
            </a:r>
            <a:r>
              <a:rPr lang="ru-RU" sz="5400" b="1" dirty="0" smtClean="0">
                <a:solidFill>
                  <a:srgbClr val="FF0066"/>
                </a:solidFill>
              </a:rPr>
              <a:t>ЖИЗНЬ!</a:t>
            </a:r>
          </a:p>
          <a:p>
            <a:r>
              <a:rPr lang="ru-RU" sz="5400" dirty="0"/>
              <a:t> </a:t>
            </a:r>
            <a:r>
              <a:rPr lang="ru-RU" sz="5400" dirty="0" smtClean="0"/>
              <a:t>                                            </a:t>
            </a:r>
          </a:p>
          <a:p>
            <a:r>
              <a:rPr lang="ru-RU" sz="5400" dirty="0"/>
              <a:t> </a:t>
            </a:r>
            <a:r>
              <a:rPr lang="ru-RU" sz="5400" dirty="0" smtClean="0"/>
              <a:t>               </a:t>
            </a:r>
          </a:p>
          <a:p>
            <a:r>
              <a:rPr lang="ru-RU" sz="5400" dirty="0"/>
              <a:t> </a:t>
            </a:r>
            <a:r>
              <a:rPr lang="ru-RU" sz="5400" dirty="0" smtClean="0"/>
              <a:t>                                                                                             </a:t>
            </a:r>
          </a:p>
          <a:p>
            <a:r>
              <a:rPr lang="ru-RU" sz="5400" dirty="0"/>
              <a:t> </a:t>
            </a:r>
            <a:r>
              <a:rPr lang="ru-RU" sz="5400" dirty="0" smtClean="0"/>
              <a:t>                                                                   </a:t>
            </a:r>
            <a:endParaRPr lang="ru-RU" sz="54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6" name="Label1" r:id="rId2" imgW="47520" imgH="47520"/>
        </mc:Choice>
        <mc:Fallback>
          <p:control name="Label1" r:id="rId2" imgW="47520" imgH="47520">
            <p:pic>
              <p:nvPicPr>
                <p:cNvPr id="8" name="Label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96075" y="2139950"/>
                  <a:ext cx="46038" cy="460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476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059" y="1487179"/>
            <a:ext cx="6096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36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8533" y="668867"/>
            <a:ext cx="52747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CCFF"/>
                </a:solidFill>
              </a:rPr>
              <a:t>Мама – это зелень лета,</a:t>
            </a:r>
          </a:p>
          <a:p>
            <a:r>
              <a:rPr lang="ru-RU" sz="4800" b="1" dirty="0" smtClean="0">
                <a:solidFill>
                  <a:srgbClr val="00CCFF"/>
                </a:solidFill>
              </a:rPr>
              <a:t>Это снег, осенний лист, </a:t>
            </a:r>
          </a:p>
          <a:p>
            <a:r>
              <a:rPr lang="ru-RU" sz="4800" b="1" dirty="0" smtClean="0">
                <a:solidFill>
                  <a:srgbClr val="00CCFF"/>
                </a:solidFill>
              </a:rPr>
              <a:t>Мама – это лучик света,</a:t>
            </a:r>
          </a:p>
          <a:p>
            <a:r>
              <a:rPr lang="ru-RU" sz="4800" b="1" dirty="0" smtClean="0">
                <a:solidFill>
                  <a:srgbClr val="00CCFF"/>
                </a:solidFill>
              </a:rPr>
              <a:t>Мама – это </a:t>
            </a:r>
            <a:r>
              <a:rPr lang="ru-RU" sz="4800" b="1" dirty="0" err="1" smtClean="0">
                <a:solidFill>
                  <a:srgbClr val="00CCFF"/>
                </a:solidFill>
              </a:rPr>
              <a:t>знчит</a:t>
            </a:r>
            <a:r>
              <a:rPr lang="ru-RU" sz="4800" b="1" dirty="0" smtClean="0">
                <a:solidFill>
                  <a:srgbClr val="00CCFF"/>
                </a:solidFill>
              </a:rPr>
              <a:t> жизнь</a:t>
            </a:r>
            <a:r>
              <a:rPr lang="ru-RU" sz="5400" b="1" dirty="0" smtClean="0">
                <a:solidFill>
                  <a:srgbClr val="00CCFF"/>
                </a:solidFill>
              </a:rPr>
              <a:t>!</a:t>
            </a:r>
            <a:endParaRPr lang="ru-RU" sz="5400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1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030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89" y="1629441"/>
            <a:ext cx="5699759" cy="442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030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44" y="1827272"/>
            <a:ext cx="6857072" cy="385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312" y="609261"/>
            <a:ext cx="4493155" cy="59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38" y="1745673"/>
            <a:ext cx="5397731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74</Words>
  <Application>Microsoft Office PowerPoint</Application>
  <PresentationFormat>Широкоэкранный</PresentationFormat>
  <Paragraphs>30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25</cp:revision>
  <dcterms:created xsi:type="dcterms:W3CDTF">2021-11-21T05:32:48Z</dcterms:created>
  <dcterms:modified xsi:type="dcterms:W3CDTF">2022-11-06T15:34:44Z</dcterms:modified>
</cp:coreProperties>
</file>