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78" r:id="rId25"/>
    <p:sldId id="279" r:id="rId26"/>
    <p:sldId id="281" r:id="rId27"/>
    <p:sldId id="282" r:id="rId28"/>
    <p:sldId id="285" r:id="rId29"/>
    <p:sldId id="283" r:id="rId30"/>
    <p:sldId id="284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1512167"/>
          </a:xfrm>
        </p:spPr>
        <p:txBody>
          <a:bodyPr/>
          <a:lstStyle/>
          <a:p>
            <a:r>
              <a:rPr lang="ru-RU" dirty="0" smtClean="0"/>
              <a:t>ОБРАЗОВАНИЕ МОНГОЛЬСКОЙ ДЕРЖАВЫ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569840"/>
          </a:xfrm>
        </p:spPr>
        <p:txBody>
          <a:bodyPr/>
          <a:lstStyle/>
          <a:p>
            <a:r>
              <a:rPr lang="ru-RU" dirty="0" smtClean="0"/>
              <a:t>ВЕЛИКИЙ ЗАВОЕВАТЕЛЬ</a:t>
            </a:r>
            <a:endParaRPr lang="ru-RU" dirty="0"/>
          </a:p>
        </p:txBody>
      </p:sp>
      <p:pic>
        <p:nvPicPr>
          <p:cNvPr id="1028" name="Picture 4" descr="C:\Users\Лена\Desktop\kaz_312_pics_k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05064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ПОХОДЫ МОНГОЛОВ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ПОКОРЕНИЕ СОСЕДНИХ НАРОДОВ</a:t>
            </a:r>
            <a:endParaRPr lang="ru-RU" dirty="0"/>
          </a:p>
        </p:txBody>
      </p:sp>
      <p:pic>
        <p:nvPicPr>
          <p:cNvPr id="5122" name="Picture 2" descr="C:\Users\Лена\Desktop\3_4ece2856641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7848872" cy="4054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ЗАВОЕВАНИЕ КИТАЯ</a:t>
            </a:r>
            <a:endParaRPr lang="ru-RU" dirty="0"/>
          </a:p>
        </p:txBody>
      </p:sp>
      <p:pic>
        <p:nvPicPr>
          <p:cNvPr id="4" name="Содержимое 3" descr="_4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476" y="1772816"/>
            <a:ext cx="7619048" cy="364592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ЗАВОЕВАНИЕ ХОРЕЗМА</a:t>
            </a:r>
            <a:endParaRPr lang="ru-RU" dirty="0"/>
          </a:p>
        </p:txBody>
      </p:sp>
      <p:pic>
        <p:nvPicPr>
          <p:cNvPr id="4" name="Содержимое 3" descr="2147fe981f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3343041" cy="4525963"/>
          </a:xfrm>
        </p:spPr>
      </p:pic>
      <p:pic>
        <p:nvPicPr>
          <p:cNvPr id="6146" name="Picture 2" descr="C:\Users\Лена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00808"/>
            <a:ext cx="3066454" cy="4276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ОТНОШЕНИЕ К ПОКОРЕННЫМ НАРОДАМ</a:t>
            </a:r>
            <a:endParaRPr lang="ru-RU" dirty="0"/>
          </a:p>
        </p:txBody>
      </p:sp>
      <p:pic>
        <p:nvPicPr>
          <p:cNvPr id="4" name="Содержимое 3" descr="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5139" y="1600200"/>
            <a:ext cx="6673721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ВСТРЕЧА РУССКИХ И ПОЛОВЦЕВ С МОНГОЛАМИ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1223 Г. БИТВА НА РЕКЕ КАЛКА</a:t>
            </a:r>
            <a:endParaRPr lang="ru-RU" dirty="0"/>
          </a:p>
        </p:txBody>
      </p:sp>
      <p:pic>
        <p:nvPicPr>
          <p:cNvPr id="7170" name="Picture 2" descr="C:\Users\Лена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20888"/>
            <a:ext cx="4725144" cy="3867894"/>
          </a:xfrm>
          <a:prstGeom prst="rect">
            <a:avLst/>
          </a:prstGeom>
          <a:noFill/>
        </p:spPr>
      </p:pic>
      <p:pic>
        <p:nvPicPr>
          <p:cNvPr id="7171" name="Picture 3" descr="C:\Users\Лена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2736304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СМЕРТЬ ЧИНГИСХАНА И РАЗДЕЛ ИМПЕРИИ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УЛУСЫ-ВЛАДЕНИЯ ЧИНГИЗИДОВ</a:t>
            </a:r>
          </a:p>
          <a:p>
            <a:r>
              <a:rPr lang="ru-RU" dirty="0" smtClean="0"/>
              <a:t>УЛУС ДЖУЧИ </a:t>
            </a:r>
            <a:endParaRPr lang="ru-RU" dirty="0"/>
          </a:p>
        </p:txBody>
      </p:sp>
      <p:pic>
        <p:nvPicPr>
          <p:cNvPr id="8194" name="Picture 2" descr="C:\Users\Лена\Desktop\t3xZX2rTj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24944"/>
            <a:ext cx="4320480" cy="3369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ПОХОДЫ БАТУ-ХАНА</a:t>
            </a:r>
            <a:endParaRPr lang="ru-RU" dirty="0"/>
          </a:p>
        </p:txBody>
      </p:sp>
      <p:pic>
        <p:nvPicPr>
          <p:cNvPr id="4" name="Содержимое 3" descr="1908_9_1422462568_7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9040" y="1600200"/>
            <a:ext cx="4805919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ГИБЕЛЬ ВОЛЖСКОЙ БУЛГАРИИ</a:t>
            </a:r>
            <a:endParaRPr lang="ru-RU" dirty="0"/>
          </a:p>
        </p:txBody>
      </p:sp>
      <p:pic>
        <p:nvPicPr>
          <p:cNvPr id="4" name="Содержимое 3" descr="p42_vzyatiebulggoro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132856"/>
            <a:ext cx="5765626" cy="36004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ВЗЯТИЕ РЯЗАНИ</a:t>
            </a:r>
            <a:endParaRPr lang="ru-RU" dirty="0"/>
          </a:p>
        </p:txBody>
      </p:sp>
      <p:pic>
        <p:nvPicPr>
          <p:cNvPr id="5" name="Содержимое 4" descr="imgB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5112568" cy="4021907"/>
          </a:xfrm>
        </p:spPr>
      </p:pic>
      <p:pic>
        <p:nvPicPr>
          <p:cNvPr id="9218" name="Picture 2" descr="C:\Users\Лена\Desktop\kolovr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140968"/>
            <a:ext cx="2808312" cy="2596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ТРАГЕДИЯ ВЛАДИМИРСКОЙ ЗЕМЛИ</a:t>
            </a:r>
            <a:endParaRPr lang="ru-RU" dirty="0"/>
          </a:p>
        </p:txBody>
      </p:sp>
      <p:pic>
        <p:nvPicPr>
          <p:cNvPr id="4" name="Содержимое 3" descr="PI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2158206"/>
            <a:ext cx="6667500" cy="3409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СРЕДА ОБИТАНИЯ МОНГОЛОВ</a:t>
            </a:r>
            <a:endParaRPr lang="ru-RU" dirty="0"/>
          </a:p>
        </p:txBody>
      </p:sp>
      <p:pic>
        <p:nvPicPr>
          <p:cNvPr id="4" name="Содержимое 3" descr="01032f7d483f9cfbd5429d5ab063dfa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5976664" cy="418305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БИТВА НА Р.СИТЬ</a:t>
            </a:r>
            <a:endParaRPr lang="ru-RU" dirty="0"/>
          </a:p>
        </p:txBody>
      </p:sp>
      <p:pic>
        <p:nvPicPr>
          <p:cNvPr id="4" name="Содержимое 3" descr="slava-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060848"/>
            <a:ext cx="3752850" cy="2776934"/>
          </a:xfrm>
        </p:spPr>
      </p:pic>
      <p:pic>
        <p:nvPicPr>
          <p:cNvPr id="1026" name="Picture 2" descr="C:\Users\Лена\Desktop\After_the_Battle_of_the_Sit_River_(Vereshagin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3727520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ПОДВИГ КОЗЕЛЬСКА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ена\Desktop\300px-Oborona_Kozel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68760"/>
            <a:ext cx="3810000" cy="492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ПОХОД БАТУ-ХАНА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Лена\Desktop\m-t_n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594003" cy="4382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ПОХОД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1242 ГОД Взятие Киева</a:t>
            </a:r>
            <a:endParaRPr lang="ru-RU" dirty="0"/>
          </a:p>
        </p:txBody>
      </p:sp>
      <p:pic>
        <p:nvPicPr>
          <p:cNvPr id="1026" name="Picture 2" descr="C:\Users\Лена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5143440" cy="342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Завершение походов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ена\Desktop\250px-Leg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5760640" cy="4101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Образование государства </a:t>
            </a:r>
            <a:br>
              <a:rPr lang="ru-RU" dirty="0" smtClean="0"/>
            </a:br>
            <a:r>
              <a:rPr lang="ru-RU" dirty="0" smtClean="0"/>
              <a:t>Золотая Орда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ена\Desktop\goldhorde-300x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76872"/>
            <a:ext cx="3791442" cy="3600400"/>
          </a:xfrm>
          <a:prstGeom prst="rect">
            <a:avLst/>
          </a:prstGeom>
          <a:noFill/>
        </p:spPr>
      </p:pic>
      <p:pic>
        <p:nvPicPr>
          <p:cNvPr id="4099" name="Picture 3" descr="C:\Users\Лена\Desktop\zolotaja_or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96952"/>
            <a:ext cx="3600400" cy="2624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УГРОЗА С СЕВЕРО-ЗАПАДА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ена\Desktop\Ryitsar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12068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АГРЕССИЯ РЫЦАРЕЙ-КРЕСТОНОСЦЕВ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ена\Desktop\59141093_1kingdoms_scree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162927" cy="4258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АЛЕКСАНДР ЯРОСЛАВИЧ НЕВСКИЙ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ена\Desktop\news-RS6sZTs62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44824"/>
            <a:ext cx="4330030" cy="3874237"/>
          </a:xfrm>
          <a:prstGeom prst="rect">
            <a:avLst/>
          </a:prstGeom>
          <a:noFill/>
        </p:spPr>
      </p:pic>
      <p:pic>
        <p:nvPicPr>
          <p:cNvPr id="3075" name="Picture 3" descr="C:\Users\Лена\Desktop\1_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2853680" cy="4648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ШВЕДСКАЯ УГРОЗА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НЕВСКАЯ БИТВА  15.7.1242</a:t>
            </a:r>
            <a:endParaRPr lang="ru-RU" dirty="0"/>
          </a:p>
        </p:txBody>
      </p:sp>
      <p:pic>
        <p:nvPicPr>
          <p:cNvPr id="4099" name="Picture 3" descr="C:\Users\Лена\Desktop\0024-018-NEVSKAJA-BITVA-15-ijulja-1240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852936"/>
            <a:ext cx="6381750" cy="328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ЗАНЯТИЯ МОНГОЛОВ</a:t>
            </a:r>
            <a:endParaRPr lang="ru-RU" dirty="0"/>
          </a:p>
        </p:txBody>
      </p:sp>
      <p:pic>
        <p:nvPicPr>
          <p:cNvPr id="4" name="Содержимое 3" descr="mongol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9254" y="1600200"/>
            <a:ext cx="6505491" cy="4525963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НАШЕСТВИЕ ТЕВТОНСКОГО ОРДЕНА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ЛЕДОВОЕ ПОБОИЩЕ  5.04.1242</a:t>
            </a:r>
            <a:endParaRPr lang="ru-RU" dirty="0"/>
          </a:p>
        </p:txBody>
      </p:sp>
      <p:pic>
        <p:nvPicPr>
          <p:cNvPr id="5122" name="Picture 2" descr="C:\Users\Лена\Desktop\16489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4154" y="3429000"/>
            <a:ext cx="3202302" cy="1893641"/>
          </a:xfrm>
          <a:prstGeom prst="rect">
            <a:avLst/>
          </a:prstGeom>
          <a:noFill/>
        </p:spPr>
      </p:pic>
      <p:pic>
        <p:nvPicPr>
          <p:cNvPr id="5123" name="Picture 3" descr="C:\Users\Лена\Desktop\17057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4752528" cy="410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РУСЬ ПОСЛЕ НАШЕСТВИЯ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Лена\Desktop\218471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151139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ГОСУДАРСТВА </a:t>
            </a:r>
            <a:br>
              <a:rPr lang="ru-RU" dirty="0" smtClean="0"/>
            </a:br>
            <a:r>
              <a:rPr lang="ru-RU" dirty="0" smtClean="0"/>
              <a:t>У МОНГОЛОВ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ОСОБЕННОСТИ ГОСУДАРСТВА У КОЧЕВНИКОВ:</a:t>
            </a:r>
          </a:p>
          <a:p>
            <a:pPr>
              <a:buNone/>
            </a:pPr>
            <a:r>
              <a:rPr lang="ru-RU" dirty="0" smtClean="0"/>
              <a:t>ПОЗЖЕ, ЧЕМ У ЗЕМЛЕДЕЛЬЦЕВ</a:t>
            </a:r>
          </a:p>
          <a:p>
            <a:pPr>
              <a:buNone/>
            </a:pPr>
            <a:r>
              <a:rPr lang="ru-RU" dirty="0" smtClean="0"/>
              <a:t>ЧАЩЕ ВСЕГО ВОЕННЫЙ ПУТЬ ОБРАЗОВАНИЯ</a:t>
            </a:r>
          </a:p>
          <a:p>
            <a:pPr>
              <a:buNone/>
            </a:pPr>
            <a:r>
              <a:rPr lang="ru-RU" dirty="0" smtClean="0"/>
              <a:t>ГЛАВНОЕ БОГАТСТВО-ПАСТБИЩА И ВОДОПОИ</a:t>
            </a:r>
            <a:endParaRPr lang="ru-RU" dirty="0"/>
          </a:p>
        </p:txBody>
      </p:sp>
      <p:pic>
        <p:nvPicPr>
          <p:cNvPr id="2050" name="Picture 2" descr="C:\Users\Лена\Desktop\7b8b6bb5cc1287cd4a43d5c9a580c1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221088"/>
            <a:ext cx="3672408" cy="2096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СОЗДАТЕЛЬ МОНГОЛЬСКОГО ГОСУДАРСТВА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ТЕМУЧИН ИЗ РОДА БОРДЖИГИЙНОВ, СЫН ЕСУГЕЯ</a:t>
            </a:r>
            <a:endParaRPr lang="ru-RU" dirty="0"/>
          </a:p>
        </p:txBody>
      </p:sp>
      <p:pic>
        <p:nvPicPr>
          <p:cNvPr id="3074" name="Picture 2" descr="C:\Users\Лена\Desktop\chingizha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348880"/>
            <a:ext cx="3925301" cy="3925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КУРУЛТАЙ НА РЕКЕ ОНОН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1206 Г.</a:t>
            </a:r>
          </a:p>
          <a:p>
            <a:r>
              <a:rPr lang="ru-RU" dirty="0" smtClean="0"/>
              <a:t>ПРОВОЗГЛАШЕНИЕ ГОСУДАРСТВА</a:t>
            </a:r>
          </a:p>
          <a:p>
            <a:r>
              <a:rPr lang="ru-RU" dirty="0" smtClean="0"/>
              <a:t>ЗАПИСЬ ЗАКОНОВ (ЯСА)</a:t>
            </a:r>
          </a:p>
          <a:p>
            <a:r>
              <a:rPr lang="ru-RU" dirty="0" smtClean="0"/>
              <a:t>НОВОЕ ИМЯ ПРАВИТЕЛЯ-ЧИНГИСХАН</a:t>
            </a:r>
          </a:p>
          <a:p>
            <a:r>
              <a:rPr lang="ru-RU" dirty="0" smtClean="0"/>
              <a:t>НАЧАЛО ЗАВОЕВАТЕЛЬНЫХ ПОХОДОВ МОНГОЛОВ</a:t>
            </a:r>
          </a:p>
          <a:p>
            <a:endParaRPr lang="ru-RU" dirty="0"/>
          </a:p>
        </p:txBody>
      </p:sp>
      <p:pic>
        <p:nvPicPr>
          <p:cNvPr id="4098" name="Picture 2" descr="C:\Users\Лена\Desktop\Chingishan-mongol-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725144"/>
            <a:ext cx="4248472" cy="1717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ЧИНГИСХАН -ПРАВИТЕЛЬ МОНГОЛОВ</a:t>
            </a:r>
            <a:endParaRPr lang="ru-RU" dirty="0"/>
          </a:p>
        </p:txBody>
      </p:sp>
      <p:pic>
        <p:nvPicPr>
          <p:cNvPr id="4" name="Содержимое 3" descr="1334031872_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1704" y="1600200"/>
            <a:ext cx="5920591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ПРИЧИНЫ ВОЕННЫХ ПОБЕД МОНГОЛОВ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ПРЕВОСХОДНАЯ ОРГАНИЗАЦИЯ И ДИСЦИПЛИНА</a:t>
            </a:r>
          </a:p>
          <a:p>
            <a:r>
              <a:rPr lang="ru-RU" dirty="0" smtClean="0"/>
              <a:t>ХОРОШЕЕ ВООРУЖЕНИЕ</a:t>
            </a:r>
          </a:p>
          <a:p>
            <a:r>
              <a:rPr lang="ru-RU" dirty="0" smtClean="0"/>
              <a:t>КОННИЦА</a:t>
            </a:r>
          </a:p>
          <a:p>
            <a:r>
              <a:rPr lang="ru-RU" dirty="0" smtClean="0"/>
              <a:t>ИСПОЛЬЗОВАНИЕ ВОЕННОЙ ТЕХНИКИ</a:t>
            </a:r>
          </a:p>
          <a:p>
            <a:r>
              <a:rPr lang="ru-RU" dirty="0" smtClean="0"/>
              <a:t>ВОЕННАЯ РАЗВЕДКА</a:t>
            </a:r>
          </a:p>
          <a:p>
            <a:r>
              <a:rPr lang="ru-RU" dirty="0" smtClean="0"/>
              <a:t>ПОКОРЕНИЕ РАЗДРОБЛЕННЫХ ГОСУДАРСТВ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МОНГОЛЬСКОЕ ВОЙСКО</a:t>
            </a:r>
            <a:endParaRPr lang="ru-RU" dirty="0"/>
          </a:p>
        </p:txBody>
      </p:sp>
      <p:pic>
        <p:nvPicPr>
          <p:cNvPr id="4" name="Содержимое 3" descr="chingishan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2100" y="1967706"/>
            <a:ext cx="6019800" cy="3790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173</Words>
  <Application>Microsoft Office PowerPoint</Application>
  <PresentationFormat>Экран (4:3)</PresentationFormat>
  <Paragraphs>55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ОБРАЗОВАНИЕ МОНГОЛЬСКОЙ ДЕРЖАВЫ</vt:lpstr>
      <vt:lpstr>СРЕДА ОБИТАНИЯ МОНГОЛОВ</vt:lpstr>
      <vt:lpstr>ЗАНЯТИЯ МОНГОЛОВ</vt:lpstr>
      <vt:lpstr>ФОРМИРОВАНИЕ ГОСУДАРСТВА  У МОНГОЛОВ</vt:lpstr>
      <vt:lpstr>СОЗДАТЕЛЬ МОНГОЛЬСКОГО ГОСУДАРСТВА</vt:lpstr>
      <vt:lpstr>КУРУЛТАЙ НА РЕКЕ ОНОН</vt:lpstr>
      <vt:lpstr>ЧИНГИСХАН -ПРАВИТЕЛЬ МОНГОЛОВ</vt:lpstr>
      <vt:lpstr>ПРИЧИНЫ ВОЕННЫХ ПОБЕД МОНГОЛОВ</vt:lpstr>
      <vt:lpstr>МОНГОЛЬСКОЕ ВОЙСКО</vt:lpstr>
      <vt:lpstr>ПОХОДЫ МОНГОЛОВ</vt:lpstr>
      <vt:lpstr>ЗАВОЕВАНИЕ КИТАЯ</vt:lpstr>
      <vt:lpstr>ЗАВОЕВАНИЕ ХОРЕЗМА</vt:lpstr>
      <vt:lpstr>ОТНОШЕНИЕ К ПОКОРЕННЫМ НАРОДАМ</vt:lpstr>
      <vt:lpstr>ПЕРВАЯ ВСТРЕЧА РУССКИХ И ПОЛОВЦЕВ С МОНГОЛАМИ</vt:lpstr>
      <vt:lpstr>СМЕРТЬ ЧИНГИСХАНА И РАЗДЕЛ ИМПЕРИИ</vt:lpstr>
      <vt:lpstr>ПОХОДЫ БАТУ-ХАНА</vt:lpstr>
      <vt:lpstr>ГИБЕЛЬ ВОЛЖСКОЙ БУЛГАРИИ</vt:lpstr>
      <vt:lpstr>ВЗЯТИЕ РЯЗАНИ</vt:lpstr>
      <vt:lpstr>ТРАГЕДИЯ ВЛАДИМИРСКОЙ ЗЕМЛИ</vt:lpstr>
      <vt:lpstr>БИТВА НА Р.СИТЬ</vt:lpstr>
      <vt:lpstr>ПОДВИГ КОЗЕЛЬСКА</vt:lpstr>
      <vt:lpstr>ВТОРОЙ ПОХОД БАТУ-ХАНА</vt:lpstr>
      <vt:lpstr>ВТОРОЙ ПОХОД</vt:lpstr>
      <vt:lpstr>Завершение походов</vt:lpstr>
      <vt:lpstr>Образование государства  Золотая Орда</vt:lpstr>
      <vt:lpstr>УГРОЗА С СЕВЕРО-ЗАПАДА</vt:lpstr>
      <vt:lpstr>АГРЕССИЯ РЫЦАРЕЙ-КРЕСТОНОСЦЕВ</vt:lpstr>
      <vt:lpstr>АЛЕКСАНДР ЯРОСЛАВИЧ НЕВСКИЙ</vt:lpstr>
      <vt:lpstr>ШВЕДСКАЯ УГРОЗА</vt:lpstr>
      <vt:lpstr>НАШЕСТВИЕ ТЕВТОНСКОГО ОРДЕНА</vt:lpstr>
      <vt:lpstr>РУСЬ ПОСЛЕ НАШЕСТВИЯ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МОНГОЛЬСКОЙ ДЕРЖАВЫ</dc:title>
  <dc:creator>Лена</dc:creator>
  <cp:lastModifiedBy>Лена</cp:lastModifiedBy>
  <cp:revision>9</cp:revision>
  <dcterms:created xsi:type="dcterms:W3CDTF">2015-10-19T12:11:58Z</dcterms:created>
  <dcterms:modified xsi:type="dcterms:W3CDTF">2015-10-28T05:40:32Z</dcterms:modified>
</cp:coreProperties>
</file>