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2" r:id="rId3"/>
    <p:sldId id="257" r:id="rId4"/>
    <p:sldId id="264" r:id="rId5"/>
    <p:sldId id="260" r:id="rId6"/>
    <p:sldId id="258" r:id="rId7"/>
    <p:sldId id="259" r:id="rId8"/>
    <p:sldId id="273" r:id="rId9"/>
    <p:sldId id="266" r:id="rId10"/>
    <p:sldId id="268" r:id="rId11"/>
    <p:sldId id="269" r:id="rId12"/>
    <p:sldId id="263" r:id="rId13"/>
    <p:sldId id="261" r:id="rId14"/>
    <p:sldId id="271" r:id="rId15"/>
    <p:sldId id="270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емонстрационная версия" initials="Дв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924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7BFB-D64B-41B6-B1C8-7CF1B7F9C4DB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BB8015-2A90-4547-8C2A-602577EE5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7BFB-D64B-41B6-B1C8-7CF1B7F9C4DB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8015-2A90-4547-8C2A-602577EE5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7BFB-D64B-41B6-B1C8-7CF1B7F9C4DB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8015-2A90-4547-8C2A-602577EE5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1B7BFB-D64B-41B6-B1C8-7CF1B7F9C4DB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4BB8015-2A90-4547-8C2A-602577EE5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7BFB-D64B-41B6-B1C8-7CF1B7F9C4DB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8015-2A90-4547-8C2A-602577EE5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7BFB-D64B-41B6-B1C8-7CF1B7F9C4DB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8015-2A90-4547-8C2A-602577EE5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8015-2A90-4547-8C2A-602577EE5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7BFB-D64B-41B6-B1C8-7CF1B7F9C4DB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7BFB-D64B-41B6-B1C8-7CF1B7F9C4DB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8015-2A90-4547-8C2A-602577EE5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7BFB-D64B-41B6-B1C8-7CF1B7F9C4DB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8015-2A90-4547-8C2A-602577EE5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1B7BFB-D64B-41B6-B1C8-7CF1B7F9C4DB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BB8015-2A90-4547-8C2A-602577EE5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7BFB-D64B-41B6-B1C8-7CF1B7F9C4DB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BB8015-2A90-4547-8C2A-602577EE5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1B7BFB-D64B-41B6-B1C8-7CF1B7F9C4DB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4BB8015-2A90-4547-8C2A-602577EE5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-ethiopia.ru/baza-sochinenij/pejzazh-v-romane-geroj-nashego-vremeni.html" TargetMode="External"/><Relationship Id="rId2" Type="http://schemas.openxmlformats.org/officeDocument/2006/relationships/hyperlink" Target="https://obrazovaka.ru/sochinenie/geroy-nashego-vremeni/priroda-i-peyzazh-v-romane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mano\Downloads\&#1051;&#1080;&#1090;&#1077;&#1088;&#1072;&#1090;&#1091;&#1088;&#1072;%209%20&#1082;&#1083;&#1072;&#1089;&#1089;\Dagestanskaya_-_Medlennaya_Bomba_Lezginka_(Gybka.com).mp3" TargetMode="External"/><Relationship Id="rId1" Type="http://schemas.openxmlformats.org/officeDocument/2006/relationships/audio" Target="file:///C:\Users\mano\Downloads\&#1051;&#1080;&#1090;&#1077;&#1088;&#1072;&#1090;&#1091;&#1088;&#1072;%209%20&#1082;&#1083;&#1072;&#1089;&#1089;\kavkazskaa_instrumentalnaa_medlennaa_(muzebra.net)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428604"/>
            <a:ext cx="892971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Пейзаж и его роль </a:t>
            </a:r>
          </a:p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 романе М.Ю.Лермонтова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«Герой нашего времени»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7410" name="Picture 2" descr="https://s3.nat-geo.ru/images/2019/5/16/9c986c52453945e68b49557be5815011.max-2500x1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714620"/>
            <a:ext cx="6405083" cy="386003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97346"/>
            <a:ext cx="8643998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Группа № 2</a:t>
            </a:r>
          </a:p>
          <a:p>
            <a:pPr algn="ctr"/>
            <a:endParaRPr lang="ru-RU" sz="24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Роль пейзажа в повести «Княжна Мэри»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Назвать отрывки, выразительно прочитать один из них или выдержки из нескольких отрывков</a:t>
            </a:r>
          </a:p>
          <a:p>
            <a:pPr algn="ctr"/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Анализ текста с учетом следующих вопросов: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Какими глазами смотрит Печорин на окружающий мир?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обнаруживает в себе Печорин в момент угрозы жизни? Какие чувства раскрываются с помощью психологического пейзажа?</a:t>
            </a:r>
          </a:p>
          <a:p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Подведите некоторые итоги: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Какова роль картин природы в данной главе?</a:t>
            </a:r>
          </a:p>
          <a:p>
            <a:r>
              <a:rPr lang="ru-RU" sz="1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/>
          </a:p>
          <a:p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20512"/>
            <a:ext cx="84296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Группа №3</a:t>
            </a:r>
            <a:endParaRPr lang="ru-RU" sz="2400" i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Картин природы в повести «</a:t>
            </a:r>
            <a:r>
              <a:rPr lang="ru-RU" sz="2400" b="1" i="1" u="sng" dirty="0" err="1" smtClean="0">
                <a:latin typeface="Times New Roman" pitchFamily="18" charset="0"/>
                <a:cs typeface="Times New Roman" pitchFamily="18" charset="0"/>
              </a:rPr>
              <a:t>Фаталис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Назвать отрывки, выразительно прочитать один из них или выдержки из нескольких отрывков</a:t>
            </a:r>
          </a:p>
          <a:p>
            <a:pPr algn="ctr"/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Анализ текста с учетом следующих вопросов: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 чем размышляет Печорин, глядя в ночное небо?</a:t>
            </a:r>
          </a:p>
          <a:p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Подведите некоторые итоги: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Какова роль картин природы в данной главе?</a:t>
            </a:r>
          </a:p>
          <a:p>
            <a:r>
              <a:rPr lang="ru-RU" sz="1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154197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Пейзаж в романе нигде не даётся как самостоятельная картина, не связанная с действием. Он тесно связан с переживаниями героев, выражает их чувства и настроения. Отсюда и рождается страстная эмоциональность, взволнованность описаний природы, создающая ощущение музыкальности всего произведения. </a:t>
            </a:r>
          </a:p>
          <a:p>
            <a:endParaRPr lang="ru-RU" dirty="0"/>
          </a:p>
        </p:txBody>
      </p:sp>
      <p:pic>
        <p:nvPicPr>
          <p:cNvPr id="20482" name="Picture 2" descr="C:\Documents and Settings\мурик\Мои документы\Мои рисунки\кавка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039121" cy="45590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5072066" y="1285860"/>
            <a:ext cx="3643313" cy="4071966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      Художественное описание природы в романе очень важно в раскрытии образа Печорина. Его мысли, чувства и настроение напрямую связаны с пейзажем.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1800" dirty="0"/>
          </a:p>
        </p:txBody>
      </p:sp>
      <p:pic>
        <p:nvPicPr>
          <p:cNvPr id="6" name="Picture 2" descr="C:\Documents and Settings\мурик\Мои документы\Мои рисунки\дуэль печор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4071966" cy="57912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500034" y="500042"/>
            <a:ext cx="7924800" cy="58579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М.Ю. Лермонтов вплетает в описания природы свои размышления о людях, об их способности воспринимать природу: по-детски, восторженно, наслаждаясь каждым мгновением.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+mj-lt"/>
              <a:buAutoNum type="arabicPeriod"/>
              <a:tabLst/>
              <a:defRPr/>
            </a:pPr>
            <a:r>
              <a:rPr lang="ru-RU" sz="2600" baseline="0" dirty="0" smtClean="0"/>
              <a:t>Пейзаж</a:t>
            </a:r>
            <a:r>
              <a:rPr lang="ru-RU" sz="2600" dirty="0" smtClean="0"/>
              <a:t> в романе является фоном, на котором развиваются события.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Картины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природы реалистичны, описание </a:t>
            </a:r>
            <a:r>
              <a:rPr lang="ru-RU" sz="2600" dirty="0" smtClean="0"/>
              <a:t> местности создают представление о месте и времени действия.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+mj-lt"/>
              <a:buAutoNum type="arabicPeriod"/>
              <a:tabLst/>
              <a:defRPr/>
            </a:pPr>
            <a:r>
              <a:rPr lang="ru-RU" sz="2600" dirty="0" smtClean="0"/>
              <a:t>Пейзаж – способ характеристики героя, возможность показать его сложный внутренний мир.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4"/>
          <p:cNvSpPr txBox="1">
            <a:spLocks/>
          </p:cNvSpPr>
          <p:nvPr/>
        </p:nvSpPr>
        <p:spPr>
          <a:xfrm>
            <a:off x="642910" y="1000108"/>
            <a:ext cx="8143932" cy="40719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Домашнее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задание: сочинение-миниатюра «Как раскрывается личность Печорина в его отношении к природе?»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85728"/>
            <a:ext cx="728667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урок!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https://upload.wikimedia.org/wikipedia/commons/3/3c/%D0%9B%D0%B5%D1%80%D0%BC%D0%BE%D0%BD%D1%82%D0%BE%D0%B2_-_%D0%9F%D0%B5%D1%80%D0%B5%D1%81%D1%82%D1%80%D0%B5%D0%BB%D0%BA%D0%B0_%D0%B2_%D0%B3%D0%BE%D1%80%D0%B0%D1%85_%D0%94%D0%B0%D0%B3%D0%B5%D1%81%D1%82%D0%B0%D0%BD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071810"/>
            <a:ext cx="4127735" cy="3236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143380"/>
            <a:ext cx="84296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://yandex.ru/images/search?text=%D0%9A%D0%B0%D0%B2%D0%BA%D0%B0%D0%B7&amp;img_url=https%3A%2F%2Fsun1-86.userapi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85728"/>
            <a:ext cx="85725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Использованная литература и интернет ресурсы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072074"/>
            <a:ext cx="59293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https://yandex.ru/images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286388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://yandex.ru/images/search?text=%D0%9B%D0%B5%D1%80%D0%BC%D0%BE%D0%BD%D1%82%D0%BE%D0%B2%D0%B0&amp;stype=image&amp;lr=10804&amp;source=wiz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8596" y="3071810"/>
            <a:ext cx="835824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https://obrazovaka.ru/sochinenie/geroy-nashego-vremeni/priroda-i-peyzazh-v-romane.html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https://school-ethiopia.ru/baza-sochinenij/pejzazh-v-romane-geroj-nashego-vremeni.html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https://na5.club/literatura/sochineniya/geroj-nashego-vremeni/priroda-i-pejzazh-v-proizvedenii.html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57158" y="1428736"/>
            <a:ext cx="86439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«Литература в школе» № 7, Москва 1993 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Тамахин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 М. Эстетическая функция пейзажа в романе М. Ю. Лермонтова ”Герой нашего времени” // М. Ю. Лермонтов. Материалы и сообщения VI всесоюзной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лермонтовской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конференции. — Ставрополь: Ставропольское книжное издательство, 1965.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Анненский И.Ф. Об эстетическом отношении Лермонтова к природе ,Литературные памятники [Текст]. - М., «Наука» 1979. - 52 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5" name="Picture 11" descr="C:\Users\mano\Downloads\Литература 9 класс\34065864l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5927" y="2643183"/>
            <a:ext cx="6338073" cy="4214818"/>
          </a:xfrm>
          <a:prstGeom prst="rect">
            <a:avLst/>
          </a:prstGeom>
          <a:noFill/>
        </p:spPr>
      </p:pic>
      <p:pic>
        <p:nvPicPr>
          <p:cNvPr id="1026" name="Picture 2" descr="C:\Users\mano\Downloads\Литература 9 класс\34065864l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359598" y="0"/>
            <a:ext cx="8808897" cy="5857916"/>
          </a:xfrm>
          <a:prstGeom prst="rect">
            <a:avLst/>
          </a:prstGeom>
          <a:noFill/>
        </p:spPr>
      </p:pic>
      <p:pic>
        <p:nvPicPr>
          <p:cNvPr id="16390" name="Picture 6" descr="C:\Users\mano\Downloads\Литература 9 класс\scale_1200 (1).jpg"/>
          <p:cNvPicPr>
            <a:picLocks noChangeAspect="1" noChangeArrowheads="1"/>
          </p:cNvPicPr>
          <p:nvPr/>
        </p:nvPicPr>
        <p:blipFill>
          <a:blip r:embed="rId3"/>
          <a:srcRect b="32638"/>
          <a:stretch>
            <a:fillRect/>
          </a:stretch>
        </p:blipFill>
        <p:spPr bwMode="auto">
          <a:xfrm>
            <a:off x="0" y="0"/>
            <a:ext cx="5202389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5000636"/>
            <a:ext cx="8358246" cy="171448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В романе “Герой нашего времени” щедро показаны картины кавказской природы. Превосходный знаток Кавказа, Лермонтов даёт в романе ряд зарисовок Военно-Грузинской дороги («Бэла», «Максим Максимыч»), Тамани («Тамань»), Пятигорска и Кисловодска с их окрестностями («Княжна Мери»).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Описания природы отличаются предельной изобразительной точностью и в то же время даются в задушевных, лирических тонах.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800px-Paintings_by_Mikhail_Lermontov%2C_18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6013449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7256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Однако… Давайте послушаем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диалог двух мальчиков: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-Ты успел прочитать «Героя нашего времени»?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-Нет, я закончил пока только « Тамань». Читаю с наслаждением! Какие картины природы!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-А я всё прочитал.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-Как? За один день?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-За два часа. Рекомендую: книга « Вся русская литература в сокращении» Тут ничего лишнего. Никаких тебе пейзажей…  Да и зачем тратить на них время?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42910" y="4929198"/>
            <a:ext cx="8215370" cy="1643074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 smtClean="0">
                <a:solidFill>
                  <a:schemeClr val="tx2">
                    <a:lumMod val="75000"/>
                  </a:schemeClr>
                </a:solidFill>
              </a:rPr>
              <a:t>Какова же роль пейзажа в романе?</a:t>
            </a:r>
          </a:p>
        </p:txBody>
      </p:sp>
      <p:pic>
        <p:nvPicPr>
          <p:cNvPr id="18435" name="Picture 3" descr="C:\Documents and Settings\мурик\Мои документы\Мои рисунки\373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5765814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6143637" y="214313"/>
            <a:ext cx="2786082" cy="650081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Внимание Лермонтова привлекают горы, долины, море, курортные городки и их окрестности. Он говорит о жужжании комара, и о гудении метели в снежных горах, и о беспрерывном ропоте моря; о запахах цветов, о благовонном воздухе степи, о «свежести ароматического воздуха, отягощённого испарениями высоких южных трав и белой акации».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Documents and Settings\мурик\Мои документы\Мои рисунки\f_97185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6096393" cy="48588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214313"/>
            <a:ext cx="3143240" cy="6429375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Путём искусного подбора деталей и интонаций речи Лермонтов достигает разнообразия в изображении пейзажей, создаёт определённую настроенность.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Documents and Settings\мурик\Мои документы\Мои рисунки\там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428736"/>
            <a:ext cx="5681361" cy="400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kavkaz-expedition.ru/wp-content/uploads/2020/11/18.jpg"/>
          <p:cNvPicPr>
            <a:picLocks noChangeAspect="1" noChangeArrowheads="1"/>
          </p:cNvPicPr>
          <p:nvPr/>
        </p:nvPicPr>
        <p:blipFill>
          <a:blip r:embed="rId4"/>
          <a:srcRect l="4140" r="4786"/>
          <a:stretch>
            <a:fillRect/>
          </a:stretch>
        </p:blipFill>
        <p:spPr bwMode="auto">
          <a:xfrm>
            <a:off x="142844" y="785794"/>
            <a:ext cx="8806581" cy="4643470"/>
          </a:xfrm>
          <a:prstGeom prst="rect">
            <a:avLst/>
          </a:prstGeom>
          <a:noFill/>
        </p:spPr>
      </p:pic>
      <p:pic>
        <p:nvPicPr>
          <p:cNvPr id="7" name="kavkazskaa_instrumentalnaa_medlennaa_(muzebra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  <p:pic>
        <p:nvPicPr>
          <p:cNvPr id="8" name="Dagestanskaya_-_Medlennaya_Bomba_Lezginka_(Gybka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792958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5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45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0112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Группа №1</a:t>
            </a:r>
          </a:p>
          <a:p>
            <a:pPr algn="ctr"/>
            <a:endParaRPr lang="ru-RU" sz="2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Картин природы в повести «Бэла»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Назвать отрывки, выразительно прочитать один из них или выдержки из нескольких отрывков</a:t>
            </a:r>
          </a:p>
          <a:p>
            <a:endParaRPr lang="ru-RU" sz="2400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Анализ текста с учетом следующих вопросов: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Кем представлена данная картина природы?</a:t>
            </a:r>
          </a:p>
          <a:p>
            <a:pPr lvl="1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привлекает читателя  в этих описаниях?</a:t>
            </a:r>
          </a:p>
          <a:p>
            <a:pPr lvl="1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Какие чувства испытывает автор и Максим Максимович?</a:t>
            </a:r>
          </a:p>
          <a:p>
            <a:pPr lvl="1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Какими цветами нарисованы картины  природы?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Какой литературный метод (романтизм или реализм) преобладает в картинах природы?</a:t>
            </a:r>
          </a:p>
          <a:p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Подведите некоторые итоги: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Какова роль картин природы в данной главе?</a:t>
            </a:r>
          </a:p>
          <a:p>
            <a:r>
              <a:rPr lang="ru-RU" sz="1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1089</TotalTime>
  <Words>662</Words>
  <Application>Microsoft Office PowerPoint</Application>
  <PresentationFormat>Экран (4:3)</PresentationFormat>
  <Paragraphs>75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Функциональность ограничена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Демонстрационная версия</dc:creator>
  <cp:lastModifiedBy>Пользователь Windows</cp:lastModifiedBy>
  <cp:revision>70</cp:revision>
  <dcterms:created xsi:type="dcterms:W3CDTF">2010-01-19T18:31:07Z</dcterms:created>
  <dcterms:modified xsi:type="dcterms:W3CDTF">2022-01-26T20:37:39Z</dcterms:modified>
</cp:coreProperties>
</file>