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61" r:id="rId3"/>
    <p:sldId id="257" r:id="rId4"/>
    <p:sldId id="258" r:id="rId5"/>
    <p:sldId id="263" r:id="rId6"/>
    <p:sldId id="264" r:id="rId7"/>
    <p:sldId id="262" r:id="rId8"/>
    <p:sldId id="265" r:id="rId9"/>
    <p:sldId id="266" r:id="rId10"/>
    <p:sldId id="267" r:id="rId11"/>
    <p:sldId id="259" r:id="rId12"/>
    <p:sldId id="260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B5EC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BE839DC-6C06-4554-8A7F-BBB08FA856A5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878743-8035-4C1E-8621-A1AC6024F199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052670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39DC-6C06-4554-8A7F-BBB08FA856A5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78743-8035-4C1E-8621-A1AC6024F1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584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39DC-6C06-4554-8A7F-BBB08FA856A5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78743-8035-4C1E-8621-A1AC6024F1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921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39DC-6C06-4554-8A7F-BBB08FA856A5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78743-8035-4C1E-8621-A1AC6024F1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424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BE839DC-6C06-4554-8A7F-BBB08FA856A5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3878743-8035-4C1E-8621-A1AC6024F19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8364397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39DC-6C06-4554-8A7F-BBB08FA856A5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78743-8035-4C1E-8621-A1AC6024F1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198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39DC-6C06-4554-8A7F-BBB08FA856A5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78743-8035-4C1E-8621-A1AC6024F1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988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39DC-6C06-4554-8A7F-BBB08FA856A5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78743-8035-4C1E-8621-A1AC6024F1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672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39DC-6C06-4554-8A7F-BBB08FA856A5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78743-8035-4C1E-8621-A1AC6024F1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29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BE839DC-6C06-4554-8A7F-BBB08FA856A5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3878743-8035-4C1E-8621-A1AC6024F19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79497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BE839DC-6C06-4554-8A7F-BBB08FA856A5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3878743-8035-4C1E-8621-A1AC6024F19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99272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DBE839DC-6C06-4554-8A7F-BBB08FA856A5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93878743-8035-4C1E-8621-A1AC6024F19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8542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335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2176" y="685800"/>
            <a:ext cx="11479823" cy="2013438"/>
          </a:xfrm>
        </p:spPr>
        <p:txBody>
          <a:bodyPr>
            <a:noAutofit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От города до села автомашина шла со скоростью 65км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ч в течение 2ч. Сколько времени потребуется велосипедисту на этот путь, если он будет двигаться со скоростью в 5 раз меньше автомашины?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94592" y="0"/>
            <a:ext cx="11497408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Решите задачу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3554" name="Picture 2" descr="https://i.pinimg.com/originals/d1/f1/43/d1f1433c7ac56687e153fac316abde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51765" y="3817173"/>
            <a:ext cx="6749805" cy="3815890"/>
          </a:xfrm>
          <a:prstGeom prst="rect">
            <a:avLst/>
          </a:prstGeom>
          <a:noFill/>
        </p:spPr>
      </p:pic>
      <p:pic>
        <p:nvPicPr>
          <p:cNvPr id="23556" name="Picture 4" descr="https://i.pinimg.com/originals/55/74/38/55743802c453a704aed13cd4d7c8bf3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9479" y="3385038"/>
            <a:ext cx="4300542" cy="353450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77736" y="6426926"/>
            <a:ext cx="3283131" cy="56605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255520" y="6709954"/>
            <a:ext cx="322216" cy="56605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858862" y="6709954"/>
            <a:ext cx="322216" cy="56605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/>
          <p:cNvSpPr/>
          <p:nvPr/>
        </p:nvSpPr>
        <p:spPr>
          <a:xfrm>
            <a:off x="5840466" y="6457406"/>
            <a:ext cx="340612" cy="276497"/>
          </a:xfrm>
          <a:prstGeom prst="triangle">
            <a:avLst>
              <a:gd name="adj" fmla="val 0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 flipH="1">
            <a:off x="2300579" y="6426926"/>
            <a:ext cx="340612" cy="276497"/>
          </a:xfrm>
          <a:prstGeom prst="triangle">
            <a:avLst>
              <a:gd name="adj" fmla="val 0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Ералаш №22 _Задачка_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3014" cy="6858000"/>
          </a:xfrm>
        </p:spPr>
      </p:pic>
    </p:spTree>
    <p:extLst>
      <p:ext uri="{BB962C8B-B14F-4D97-AF65-F5344CB8AC3E}">
        <p14:creationId xmlns:p14="http://schemas.microsoft.com/office/powerpoint/2010/main" val="94320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4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0"/>
            <a:ext cx="11506200" cy="1485900"/>
          </a:xfrm>
        </p:spPr>
        <p:txBody>
          <a:bodyPr>
            <a:normAutofit/>
          </a:bodyPr>
          <a:lstStyle/>
          <a:p>
            <a:pPr algn="ctr"/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Лестница успеха</a:t>
            </a:r>
          </a:p>
        </p:txBody>
      </p:sp>
      <p:cxnSp>
        <p:nvCxnSpPr>
          <p:cNvPr id="8" name="Соединительная линия уступом 7"/>
          <p:cNvCxnSpPr/>
          <p:nvPr/>
        </p:nvCxnSpPr>
        <p:spPr>
          <a:xfrm rot="5400000" flipH="1" flipV="1">
            <a:off x="1011115" y="3657600"/>
            <a:ext cx="1670538" cy="1670538"/>
          </a:xfrm>
          <a:prstGeom prst="bentConnector3">
            <a:avLst>
              <a:gd name="adj1" fmla="val 50000"/>
            </a:avLst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Соединительная линия уступом 8"/>
          <p:cNvCxnSpPr/>
          <p:nvPr/>
        </p:nvCxnSpPr>
        <p:spPr>
          <a:xfrm rot="5400000" flipH="1" flipV="1">
            <a:off x="2684585" y="2816469"/>
            <a:ext cx="1670538" cy="1670538"/>
          </a:xfrm>
          <a:prstGeom prst="bentConnector3">
            <a:avLst>
              <a:gd name="adj1" fmla="val 50000"/>
            </a:avLst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Соединительная линия уступом 9"/>
          <p:cNvCxnSpPr/>
          <p:nvPr/>
        </p:nvCxnSpPr>
        <p:spPr>
          <a:xfrm rot="5400000" flipH="1" flipV="1">
            <a:off x="4346330" y="1963615"/>
            <a:ext cx="1670538" cy="1670538"/>
          </a:xfrm>
          <a:prstGeom prst="bentConnector3">
            <a:avLst>
              <a:gd name="adj1" fmla="val 50000"/>
            </a:avLst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Соединительная линия уступом 10"/>
          <p:cNvCxnSpPr/>
          <p:nvPr/>
        </p:nvCxnSpPr>
        <p:spPr>
          <a:xfrm rot="5400000" flipH="1" flipV="1">
            <a:off x="6016868" y="1093177"/>
            <a:ext cx="1670538" cy="1670538"/>
          </a:xfrm>
          <a:prstGeom prst="bentConnector3">
            <a:avLst>
              <a:gd name="adj1" fmla="val 50000"/>
            </a:avLst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rot="5400000">
            <a:off x="7221174" y="1430215"/>
            <a:ext cx="940772" cy="0"/>
          </a:xfrm>
          <a:prstGeom prst="line">
            <a:avLst/>
          </a:prstGeom>
          <a:ln w="762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762752" y="3665658"/>
            <a:ext cx="1723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Нуждаюсь в помощи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81559" y="4546459"/>
            <a:ext cx="1529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Я устал(а)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60985" y="2822331"/>
            <a:ext cx="2370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Я справился(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лась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43247" y="1963616"/>
            <a:ext cx="2054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Могу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помочь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другому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https://i.pinimg.com/originals/eb/84/cb/eb84cbdb66f8e9c1e407390d209ff5f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47085" y="2446282"/>
            <a:ext cx="4744915" cy="44117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182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6" name="Picture 12" descr="https://pickimage.ru/wp-content/uploads/images/detskie/schoolcall/shkolnizvonok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74186" y="0"/>
            <a:ext cx="2823142" cy="2774746"/>
          </a:xfrm>
          <a:prstGeom prst="rect">
            <a:avLst/>
          </a:prstGeom>
          <a:noFill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94592" y="0"/>
            <a:ext cx="11497408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Разгадайте ребус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6630" name="Picture 6" descr="https://clipart-best.com/img/belt/belt-clip-art-5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3010" y="2111619"/>
            <a:ext cx="4424363" cy="294957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435468" y="1987061"/>
            <a:ext cx="2608406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600" dirty="0">
                <a:latin typeface="Arial Narrow" pitchFamily="34" charset="0"/>
                <a:cs typeface="Times New Roman" pitchFamily="18" charset="0"/>
              </a:rPr>
              <a:t>ПЕ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06307" y="4360985"/>
            <a:ext cx="21098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dirty="0">
                <a:latin typeface="Arial Narrow" pitchFamily="34" charset="0"/>
              </a:rPr>
              <a:t>Ь=А</a:t>
            </a:r>
          </a:p>
        </p:txBody>
      </p:sp>
      <p:pic>
        <p:nvPicPr>
          <p:cNvPr id="26634" name="Picture 10" descr="https://upload.wikimedia.org/wikipedia/commons/thumb/c/c1/Nuvola_apps_bell.svg/1200px-Nuvola_apps_bell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58896" y="-219807"/>
            <a:ext cx="3182815" cy="31828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2136451" y="4059597"/>
            <a:ext cx="923925" cy="9239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дм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407994" y="2426808"/>
            <a:ext cx="923925" cy="9239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4567238" y="4059599"/>
            <a:ext cx="950537" cy="9239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5800725" y="2426807"/>
            <a:ext cx="923925" cy="9239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6859956" y="4059598"/>
            <a:ext cx="923925" cy="9239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8590971" y="2426807"/>
            <a:ext cx="923925" cy="9239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единительная линия 20"/>
          <p:cNvCxnSpPr>
            <a:stCxn id="15" idx="3"/>
            <a:endCxn id="4" idx="7"/>
          </p:cNvCxnSpPr>
          <p:nvPr/>
        </p:nvCxnSpPr>
        <p:spPr>
          <a:xfrm flipH="1">
            <a:off x="2925070" y="3215427"/>
            <a:ext cx="618230" cy="97947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>
            <a:stCxn id="16" idx="1"/>
            <a:endCxn id="15" idx="5"/>
          </p:cNvCxnSpPr>
          <p:nvPr/>
        </p:nvCxnSpPr>
        <p:spPr>
          <a:xfrm flipH="1" flipV="1">
            <a:off x="4196613" y="3215427"/>
            <a:ext cx="509828" cy="9794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>
            <a:stCxn id="17" idx="3"/>
            <a:endCxn id="16" idx="7"/>
          </p:cNvCxnSpPr>
          <p:nvPr/>
        </p:nvCxnSpPr>
        <p:spPr>
          <a:xfrm flipH="1">
            <a:off x="5378572" y="3215426"/>
            <a:ext cx="557459" cy="97947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>
            <a:stCxn id="18" idx="1"/>
            <a:endCxn id="17" idx="5"/>
          </p:cNvCxnSpPr>
          <p:nvPr/>
        </p:nvCxnSpPr>
        <p:spPr>
          <a:xfrm flipH="1" flipV="1">
            <a:off x="6589344" y="3215426"/>
            <a:ext cx="405918" cy="9794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>
            <a:stCxn id="19" idx="3"/>
            <a:endCxn id="18" idx="7"/>
          </p:cNvCxnSpPr>
          <p:nvPr/>
        </p:nvCxnSpPr>
        <p:spPr>
          <a:xfrm flipH="1">
            <a:off x="7648575" y="3215426"/>
            <a:ext cx="1077702" cy="9794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 rot="18402081">
            <a:off x="2395965" y="3281749"/>
            <a:ext cx="12971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-12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</a:p>
        </p:txBody>
      </p:sp>
      <p:sp>
        <p:nvSpPr>
          <p:cNvPr id="54" name="TextBox 53"/>
          <p:cNvSpPr txBox="1"/>
          <p:nvPr/>
        </p:nvSpPr>
        <p:spPr>
          <a:xfrm rot="3890832">
            <a:off x="4067323" y="3218768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ꞏ200</a:t>
            </a:r>
          </a:p>
        </p:txBody>
      </p:sp>
      <p:sp>
        <p:nvSpPr>
          <p:cNvPr id="55" name="TextBox 54"/>
          <p:cNvSpPr txBox="1"/>
          <p:nvPr/>
        </p:nvSpPr>
        <p:spPr>
          <a:xfrm rot="18010337">
            <a:off x="4847959" y="3272670"/>
            <a:ext cx="1316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+14М</a:t>
            </a:r>
          </a:p>
        </p:txBody>
      </p:sp>
      <p:sp>
        <p:nvSpPr>
          <p:cNvPr id="56" name="TextBox 55"/>
          <p:cNvSpPr txBox="1"/>
          <p:nvPr/>
        </p:nvSpPr>
        <p:spPr>
          <a:xfrm rot="4170793">
            <a:off x="6652170" y="3235590"/>
            <a:ext cx="543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:4</a:t>
            </a:r>
          </a:p>
        </p:txBody>
      </p:sp>
      <p:sp>
        <p:nvSpPr>
          <p:cNvPr id="57" name="TextBox 56"/>
          <p:cNvSpPr txBox="1"/>
          <p:nvPr/>
        </p:nvSpPr>
        <p:spPr>
          <a:xfrm rot="18900000">
            <a:off x="7216651" y="3272669"/>
            <a:ext cx="16193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-1м8дм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634215" y="4106060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7600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941660" y="2565902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9000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905981" y="4127488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2250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622985" y="2487353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2070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627504" y="2518845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</a:p>
        </p:txBody>
      </p:sp>
    </p:spTree>
    <p:extLst>
      <p:ext uri="{BB962C8B-B14F-4D97-AF65-F5344CB8AC3E}">
        <p14:creationId xmlns:p14="http://schemas.microsoft.com/office/powerpoint/2010/main" val="290196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  <p:bldP spid="66" grpId="0"/>
      <p:bldP spid="6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Скругленный прямоугольник 60"/>
          <p:cNvSpPr/>
          <p:nvPr/>
        </p:nvSpPr>
        <p:spPr>
          <a:xfrm>
            <a:off x="2072397" y="5363368"/>
            <a:ext cx="2123807" cy="1316512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7505403" y="5171770"/>
            <a:ext cx="2407718" cy="1492504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841377" y="5238572"/>
            <a:ext cx="2325129" cy="1441308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7441017" y="3745733"/>
            <a:ext cx="1883884" cy="1167788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3060905" y="3765514"/>
            <a:ext cx="1883884" cy="1167788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7441017" y="1741194"/>
            <a:ext cx="1883884" cy="1167788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3084723" y="1806766"/>
            <a:ext cx="1883884" cy="1167788"/>
          </a:xfrm>
          <a:prstGeom prst="roundRect">
            <a:avLst>
              <a:gd name="adj" fmla="val 31761"/>
            </a:avLst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063388" y="3966071"/>
            <a:ext cx="0" cy="7491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4063388" y="4307593"/>
            <a:ext cx="6279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8393016" y="2344755"/>
            <a:ext cx="6279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3226107" y="5745293"/>
            <a:ext cx="0" cy="7491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>
            <a:off x="3226107" y="6097832"/>
            <a:ext cx="6279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8393016" y="3955054"/>
            <a:ext cx="0" cy="7491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8393016" y="4307593"/>
            <a:ext cx="6279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8393016" y="1992216"/>
            <a:ext cx="0" cy="74914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8393016" y="2344755"/>
            <a:ext cx="6279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4063388" y="1992216"/>
            <a:ext cx="0" cy="7491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H="1">
            <a:off x="4063388" y="2344755"/>
            <a:ext cx="6279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8893857" y="5518368"/>
            <a:ext cx="0" cy="7491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>
            <a:off x="8893857" y="5875642"/>
            <a:ext cx="6279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6080729" y="5618303"/>
            <a:ext cx="0" cy="7491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H="1">
            <a:off x="6080729" y="5979389"/>
            <a:ext cx="6279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348287" y="1983818"/>
            <a:ext cx="728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300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076371" y="1977256"/>
            <a:ext cx="546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25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673341" y="1946441"/>
            <a:ext cx="709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441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391931" y="1946441"/>
            <a:ext cx="536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21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189113" y="3925136"/>
            <a:ext cx="909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5202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002847" y="3931698"/>
            <a:ext cx="525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17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501949" y="3928268"/>
            <a:ext cx="881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7130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382959" y="3893128"/>
            <a:ext cx="718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115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147590" y="5698324"/>
            <a:ext cx="1078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25481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243638" y="5698323"/>
            <a:ext cx="546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83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893687" y="5570136"/>
            <a:ext cx="1271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504336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020699" y="5568637"/>
            <a:ext cx="546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48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451153" y="5450142"/>
            <a:ext cx="1442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1032688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839685" y="5471169"/>
            <a:ext cx="743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172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707614" y="121186"/>
            <a:ext cx="95736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Определите, сколько знаков будет в частном(без деления).</a:t>
            </a:r>
          </a:p>
        </p:txBody>
      </p:sp>
      <p:sp>
        <p:nvSpPr>
          <p:cNvPr id="39" name="Овал 38"/>
          <p:cNvSpPr/>
          <p:nvPr/>
        </p:nvSpPr>
        <p:spPr>
          <a:xfrm>
            <a:off x="4127618" y="2435551"/>
            <a:ext cx="222191" cy="22219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Овал 39"/>
          <p:cNvSpPr/>
          <p:nvPr/>
        </p:nvSpPr>
        <p:spPr>
          <a:xfrm>
            <a:off x="8467457" y="2434127"/>
            <a:ext cx="222191" cy="22219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/>
          <p:cNvSpPr/>
          <p:nvPr/>
        </p:nvSpPr>
        <p:spPr>
          <a:xfrm>
            <a:off x="8733801" y="2444097"/>
            <a:ext cx="222191" cy="22219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Овал 57"/>
          <p:cNvSpPr/>
          <p:nvPr/>
        </p:nvSpPr>
        <p:spPr>
          <a:xfrm>
            <a:off x="4093435" y="4418176"/>
            <a:ext cx="222191" cy="22219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4341263" y="4418176"/>
            <a:ext cx="222191" cy="22219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4596213" y="4416751"/>
            <a:ext cx="222191" cy="22219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Овал 63"/>
          <p:cNvSpPr/>
          <p:nvPr/>
        </p:nvSpPr>
        <p:spPr>
          <a:xfrm>
            <a:off x="8467458" y="4433843"/>
            <a:ext cx="222191" cy="22219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/>
          <p:cNvSpPr/>
          <p:nvPr/>
        </p:nvSpPr>
        <p:spPr>
          <a:xfrm>
            <a:off x="8715286" y="4433843"/>
            <a:ext cx="222191" cy="22219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/>
          <p:cNvSpPr/>
          <p:nvPr/>
        </p:nvSpPr>
        <p:spPr>
          <a:xfrm>
            <a:off x="6134648" y="6094534"/>
            <a:ext cx="159523" cy="15952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Овал 66"/>
          <p:cNvSpPr/>
          <p:nvPr/>
        </p:nvSpPr>
        <p:spPr>
          <a:xfrm>
            <a:off x="3288706" y="6202822"/>
            <a:ext cx="222191" cy="22219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Овал 67"/>
          <p:cNvSpPr/>
          <p:nvPr/>
        </p:nvSpPr>
        <p:spPr>
          <a:xfrm>
            <a:off x="3527704" y="6197742"/>
            <a:ext cx="222191" cy="22219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3783757" y="6201574"/>
            <a:ext cx="222191" cy="22219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Овал 69"/>
          <p:cNvSpPr/>
          <p:nvPr/>
        </p:nvSpPr>
        <p:spPr>
          <a:xfrm>
            <a:off x="6325172" y="6092905"/>
            <a:ext cx="159523" cy="15952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Овал 70"/>
          <p:cNvSpPr/>
          <p:nvPr/>
        </p:nvSpPr>
        <p:spPr>
          <a:xfrm>
            <a:off x="6548688" y="6108818"/>
            <a:ext cx="159523" cy="15952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Овал 71"/>
          <p:cNvSpPr/>
          <p:nvPr/>
        </p:nvSpPr>
        <p:spPr>
          <a:xfrm>
            <a:off x="6751177" y="6101697"/>
            <a:ext cx="159523" cy="15952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Овал 72"/>
          <p:cNvSpPr/>
          <p:nvPr/>
        </p:nvSpPr>
        <p:spPr>
          <a:xfrm>
            <a:off x="6929215" y="6108818"/>
            <a:ext cx="159523" cy="15952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Овал 73"/>
          <p:cNvSpPr/>
          <p:nvPr/>
        </p:nvSpPr>
        <p:spPr>
          <a:xfrm>
            <a:off x="8928931" y="6006269"/>
            <a:ext cx="159523" cy="15952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Овал 74"/>
          <p:cNvSpPr/>
          <p:nvPr/>
        </p:nvSpPr>
        <p:spPr>
          <a:xfrm>
            <a:off x="9109816" y="6007694"/>
            <a:ext cx="159523" cy="15952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Овал 75"/>
          <p:cNvSpPr/>
          <p:nvPr/>
        </p:nvSpPr>
        <p:spPr>
          <a:xfrm>
            <a:off x="9297823" y="6016240"/>
            <a:ext cx="159523" cy="15952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Овал 76"/>
          <p:cNvSpPr/>
          <p:nvPr/>
        </p:nvSpPr>
        <p:spPr>
          <a:xfrm>
            <a:off x="9510044" y="6014815"/>
            <a:ext cx="159523" cy="15952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Овал 78"/>
          <p:cNvSpPr/>
          <p:nvPr/>
        </p:nvSpPr>
        <p:spPr>
          <a:xfrm>
            <a:off x="4384938" y="2431762"/>
            <a:ext cx="222191" cy="22219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283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53" grpId="0" animBg="1"/>
      <p:bldP spid="58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лако 13"/>
          <p:cNvSpPr/>
          <p:nvPr/>
        </p:nvSpPr>
        <p:spPr>
          <a:xfrm>
            <a:off x="1259594" y="804232"/>
            <a:ext cx="3690651" cy="1167788"/>
          </a:xfrm>
          <a:prstGeom prst="cloud">
            <a:avLst/>
          </a:prstGeom>
          <a:solidFill>
            <a:srgbClr val="B5EC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1260:12</a:t>
            </a:r>
          </a:p>
        </p:txBody>
      </p:sp>
      <p:sp>
        <p:nvSpPr>
          <p:cNvPr id="21" name="Облако 20"/>
          <p:cNvSpPr/>
          <p:nvPr/>
        </p:nvSpPr>
        <p:spPr>
          <a:xfrm>
            <a:off x="8501349" y="414968"/>
            <a:ext cx="3690651" cy="1167788"/>
          </a:xfrm>
          <a:prstGeom prst="cloud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блако 21"/>
          <p:cNvSpPr/>
          <p:nvPr/>
        </p:nvSpPr>
        <p:spPr>
          <a:xfrm>
            <a:off x="5089791" y="1498294"/>
            <a:ext cx="3690651" cy="1167788"/>
          </a:xfrm>
          <a:prstGeom prst="cloud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блако 22"/>
          <p:cNvSpPr/>
          <p:nvPr/>
        </p:nvSpPr>
        <p:spPr>
          <a:xfrm>
            <a:off x="835446" y="2836844"/>
            <a:ext cx="3690651" cy="1167788"/>
          </a:xfrm>
          <a:prstGeom prst="cloud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блако 23"/>
          <p:cNvSpPr/>
          <p:nvPr/>
        </p:nvSpPr>
        <p:spPr>
          <a:xfrm>
            <a:off x="4109289" y="3905480"/>
            <a:ext cx="3690651" cy="1167788"/>
          </a:xfrm>
          <a:prstGeom prst="cloud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блако 24"/>
          <p:cNvSpPr/>
          <p:nvPr/>
        </p:nvSpPr>
        <p:spPr>
          <a:xfrm>
            <a:off x="8350785" y="3321586"/>
            <a:ext cx="3690651" cy="1167788"/>
          </a:xfrm>
          <a:prstGeom prst="cloud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блако 25"/>
          <p:cNvSpPr/>
          <p:nvPr/>
        </p:nvSpPr>
        <p:spPr>
          <a:xfrm>
            <a:off x="1013550" y="4974116"/>
            <a:ext cx="3690651" cy="1167788"/>
          </a:xfrm>
          <a:prstGeom prst="cloud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блако 26"/>
          <p:cNvSpPr/>
          <p:nvPr/>
        </p:nvSpPr>
        <p:spPr>
          <a:xfrm>
            <a:off x="6830457" y="5255046"/>
            <a:ext cx="3690651" cy="1167788"/>
          </a:xfrm>
          <a:prstGeom prst="cloud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1606704" y="5173289"/>
            <a:ext cx="20649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165ꞏ102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304680" y="614142"/>
            <a:ext cx="20649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42ꞏ1003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80869" y="3036017"/>
            <a:ext cx="20345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1050:25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04201" y="4102769"/>
            <a:ext cx="23166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42126:14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456228" y="3460167"/>
            <a:ext cx="14797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15ꞏ11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043686" y="1697467"/>
            <a:ext cx="17828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105ꞏ10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343019" y="5454219"/>
            <a:ext cx="23166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16830:15</a:t>
            </a:r>
          </a:p>
        </p:txBody>
      </p:sp>
    </p:spTree>
    <p:extLst>
      <p:ext uri="{BB962C8B-B14F-4D97-AF65-F5344CB8AC3E}">
        <p14:creationId xmlns:p14="http://schemas.microsoft.com/office/powerpoint/2010/main" val="177679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550126" y="4436204"/>
            <a:ext cx="761999" cy="7937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66651" y="2271923"/>
            <a:ext cx="1976846" cy="14727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0175630" y="5178670"/>
            <a:ext cx="1386254" cy="167933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829800" y="2963008"/>
            <a:ext cx="1723292" cy="1178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3482" y="134957"/>
            <a:ext cx="9601200" cy="148590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Найти сумму цифр полученного числа </a:t>
            </a:r>
          </a:p>
        </p:txBody>
      </p:sp>
      <p:sp>
        <p:nvSpPr>
          <p:cNvPr id="6" name="AutoShape 6" descr="https://scontent-hel3-1.cdninstagram.com/v/t51.2885-15/sh0.08/e35/s640x640/144005682_768811550391098_9089111285616954865_n.jpg?tp=1&amp;_nc_ht=scontent-hel3-1.cdninstagram.com&amp;_nc_cat=102&amp;_nc_ohc=DD1jKapy9MIAX_uzZNV&amp;edm=ABfd0MgBAAAA&amp;ccb=7-4&amp;oh=451be111bfe8fd591b2a8304fc20dfaf&amp;oe=60C85783&amp;_nc_sid=7bff83"/>
          <p:cNvSpPr>
            <a:spLocks noChangeAspect="1" noChangeArrowheads="1"/>
          </p:cNvSpPr>
          <p:nvPr/>
        </p:nvSpPr>
        <p:spPr bwMode="auto">
          <a:xfrm>
            <a:off x="155574" y="-144463"/>
            <a:ext cx="4669813" cy="466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https://w7.pngwing.com/pngs/603/875/png-transparent-girl-thinking-woman-girl-thinking-woman-child-face-han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9303" y="1634371"/>
            <a:ext cx="4058901" cy="522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72100" y="2426678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pic>
        <p:nvPicPr>
          <p:cNvPr id="4098" name="Picture 2" descr="https://ru-static.z-dn.net/files/d08/722018907580e8bc88b39f48b5cafc1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45828" y="877907"/>
            <a:ext cx="4889303" cy="60713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9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592" y="0"/>
            <a:ext cx="11497408" cy="1485900"/>
          </a:xfrm>
        </p:spPr>
        <p:txBody>
          <a:bodyPr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Разгадайте ребус</a:t>
            </a:r>
          </a:p>
        </p:txBody>
      </p:sp>
      <p:pic>
        <p:nvPicPr>
          <p:cNvPr id="22530" name="Picture 2" descr="https://kartinkived.ru/wp-content/uploads/2021/10/zajchik-ulybaetsy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242" y="206374"/>
            <a:ext cx="4843216" cy="665162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 flipV="1">
            <a:off x="5451230" y="1143000"/>
            <a:ext cx="8002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,,</a:t>
            </a:r>
            <a:endParaRPr lang="ru-RU" sz="9600" dirty="0">
              <a:solidFill>
                <a:srgbClr val="FF0000"/>
              </a:solidFill>
            </a:endParaRPr>
          </a:p>
        </p:txBody>
      </p:sp>
      <p:pic>
        <p:nvPicPr>
          <p:cNvPr id="22532" name="Picture 4" descr="https://flyclipart.com/thumb2/home-kids-clipart-explore-pictures-90678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532685" y="1168736"/>
            <a:ext cx="5134708" cy="5256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1040" y="0"/>
            <a:ext cx="11490960" cy="1485900"/>
          </a:xfrm>
        </p:spPr>
        <p:txBody>
          <a:bodyPr>
            <a:normAutofit/>
          </a:bodyPr>
          <a:lstStyle/>
          <a:p>
            <a:pPr algn="ctr"/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работы на 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следующем 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этапе занятия: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8719" y="1867988"/>
            <a:ext cx="7415349" cy="26385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Понапрасну не болтай,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Рассуждай и убеждай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не нужен шум и гам,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 решай задачи сам.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же не сможешь вдруг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Пусть придет на помощь друг.</a:t>
            </a:r>
          </a:p>
        </p:txBody>
      </p:sp>
      <p:pic>
        <p:nvPicPr>
          <p:cNvPr id="1026" name="Picture 2" descr="https://ds05.infourok.ru/uploads/ex/0b06/00139305-53c61e7e/hello_html_m2f2db1d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25276" y="2333897"/>
            <a:ext cx="5766723" cy="452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07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habazavr.ru/prezentaciya-uchenik-u-doski/uchenik-u-doski_00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090245" y="1108816"/>
            <a:ext cx="9302262" cy="5750325"/>
          </a:xfrm>
          <a:prstGeom prst="rect">
            <a:avLst/>
          </a:prstGeom>
          <a:noFill/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FF66">
                <a:tint val="45000"/>
                <a:satMod val="400000"/>
              </a:srgbClr>
            </a:duotone>
            <a:lum bright="40000"/>
          </a:blip>
          <a:srcRect/>
          <a:stretch>
            <a:fillRect/>
          </a:stretch>
        </p:blipFill>
        <p:spPr bwMode="auto">
          <a:xfrm>
            <a:off x="1397916" y="2523393"/>
            <a:ext cx="1970407" cy="1326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906108" y="1740877"/>
            <a:ext cx="857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2дм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27585" y="2526324"/>
            <a:ext cx="857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4дм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86708" y="3845170"/>
            <a:ext cx="857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4дм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4591" y="0"/>
            <a:ext cx="1149740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Найдите периметр и площадь данной фигуры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FFF66">
                <a:tint val="45000"/>
                <a:satMod val="400000"/>
              </a:srgbClr>
            </a:duotone>
            <a:lum bright="40000"/>
          </a:blip>
          <a:srcRect/>
          <a:stretch>
            <a:fillRect/>
          </a:stretch>
        </p:blipFill>
        <p:spPr bwMode="auto">
          <a:xfrm>
            <a:off x="1398342" y="1637933"/>
            <a:ext cx="3560137" cy="894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447193" y="2790093"/>
            <a:ext cx="857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3дм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2562" y="580293"/>
            <a:ext cx="11919438" cy="3581400"/>
          </a:xfrm>
        </p:spPr>
        <p:txBody>
          <a:bodyPr vert="horz" anchor="t">
            <a:normAutofit/>
          </a:bodyPr>
          <a:lstStyle/>
          <a:p>
            <a:pPr>
              <a:buNone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    Для приготовления варенья на две части малины берут три части сахара. Сколько килограммов сахара нужно взять на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2кг 600г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94592" y="0"/>
            <a:ext cx="11497408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Решите задачу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4578" name="Picture 2" descr="https://i.pinimg.com/originals/e6/4b/38/e64b38ee595a878c0bd3f90412dc9a8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55970" y="2833171"/>
            <a:ext cx="4608510" cy="4103208"/>
          </a:xfrm>
          <a:prstGeom prst="rect">
            <a:avLst/>
          </a:prstGeom>
          <a:noFill/>
        </p:spPr>
      </p:pic>
      <p:pic>
        <p:nvPicPr>
          <p:cNvPr id="24580" name="Picture 4" descr="https://avatars.mds.yandex.net/get-zen_doc/230574/pub_5d78c69343fdc000c3a7c0f8_5d78ca3c1febd400c4d6ee91/scale_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540137" y="2737279"/>
            <a:ext cx="5651863" cy="41207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TM10001105[[fn=Уголки]]</Template>
  <TotalTime>201</TotalTime>
  <Words>172</Words>
  <Application>Microsoft Office PowerPoint</Application>
  <PresentationFormat>Широкоэкранный</PresentationFormat>
  <Paragraphs>63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 Narrow</vt:lpstr>
      <vt:lpstr>Franklin Gothic Book</vt:lpstr>
      <vt:lpstr>Times New Roman</vt:lpstr>
      <vt:lpstr>Crop</vt:lpstr>
      <vt:lpstr>Математика</vt:lpstr>
      <vt:lpstr>Презентация PowerPoint</vt:lpstr>
      <vt:lpstr>Презентация PowerPoint</vt:lpstr>
      <vt:lpstr>Презентация PowerPoint</vt:lpstr>
      <vt:lpstr>Найти сумму цифр полученного числа </vt:lpstr>
      <vt:lpstr>Разгадайте ребус</vt:lpstr>
      <vt:lpstr>Правила работы на следующем этапе занятия: </vt:lpstr>
      <vt:lpstr>Презентация PowerPoint</vt:lpstr>
      <vt:lpstr>Презентация PowerPoint</vt:lpstr>
      <vt:lpstr>От города до села автомашина шла со скоростью 65км/ч в течение 2ч. Сколько времени потребуется велосипедисту на этот путь, если он будет двигаться со скоростью в 5 раз меньше автомашины?</vt:lpstr>
      <vt:lpstr>Презентация PowerPoint</vt:lpstr>
      <vt:lpstr>Лестница успеха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Белькова Ирина Витальевна</dc:creator>
  <cp:lastModifiedBy>Белькова Ирина Витальевна</cp:lastModifiedBy>
  <cp:revision>23</cp:revision>
  <dcterms:created xsi:type="dcterms:W3CDTF">2022-01-20T05:47:46Z</dcterms:created>
  <dcterms:modified xsi:type="dcterms:W3CDTF">2022-01-26T07:07:54Z</dcterms:modified>
</cp:coreProperties>
</file>