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68" r:id="rId12"/>
    <p:sldId id="269" r:id="rId13"/>
    <p:sldId id="275" r:id="rId14"/>
    <p:sldId id="27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63" d="100"/>
          <a:sy n="63" d="100"/>
        </p:scale>
        <p:origin x="-3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diya\Desktop\Ветерок и черему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873212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5072074"/>
            <a:ext cx="7643866" cy="1601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Поиграл немного ветками черемух…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ОЦЕНИТЕ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ПОСТАВИВ БАЛЛЫ </a:t>
            </a:r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210" y="2113143"/>
            <a:ext cx="5241304" cy="47448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все верно;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допущена 1 ошибка;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допущено 2 ошибки;</a:t>
            </a: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 и более ошибки.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овори</a:t>
            </a:r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правильно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1714488"/>
            <a:ext cx="71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нял</a:t>
            </a:r>
            <a:r>
              <a:rPr lang="en-US" sz="6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– 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понял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endParaRPr lang="en-US" sz="6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здал</a:t>
            </a:r>
            <a:r>
              <a:rPr lang="en-US" sz="6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– 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создал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endParaRPr lang="en-US" sz="6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чал</a:t>
            </a:r>
            <a:r>
              <a:rPr lang="en-US" sz="6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– 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начал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endParaRPr lang="en-US" sz="6600" dirty="0" smtClean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ачалс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</a:t>
            </a:r>
            <a:r>
              <a:rPr lang="en-US" sz="66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- 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начал</a:t>
            </a:r>
            <a:r>
              <a:rPr lang="en-US" sz="6600" dirty="0" err="1" smtClean="0">
                <a:solidFill>
                  <a:srgbClr val="FF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</a:t>
            </a:r>
            <a:r>
              <a:rPr lang="en-US" sz="6600" dirty="0" err="1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сь</a:t>
            </a:r>
            <a:endParaRPr lang="ru-RU" sz="66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ПРОВЕРЬ СЕБЯ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1341438" indent="-17463" algn="just">
              <a:buFont typeface="+mj-lt"/>
              <a:buAutoNum type="arabicPeriod"/>
              <a:tabLst>
                <a:tab pos="803275" algn="l"/>
                <a:tab pos="898525" algn="l"/>
                <a:tab pos="993775" algn="l"/>
              </a:tabLst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Неверно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742950" indent="-742950" algn="ctr">
              <a:buFont typeface="+mj-lt"/>
              <a:buAutoNum type="arabicPeriod"/>
            </a:pP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ОЦЕНИТЕ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ПОСТАВИВ БАЛЛЫ </a:t>
            </a:r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210" y="2113143"/>
            <a:ext cx="5241304" cy="47448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все верно;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допущена 1 ошибка;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допущено 2 ошибки;</a:t>
            </a: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3 и более ошибки.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ОЦЕНИТЕ РАБОТУ НА УРОКЕ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" y="1825625"/>
            <a:ext cx="842772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15 баллов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оценка «5»;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12 - 14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баллов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оценка «4»;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8 – 11 баллов </a:t>
            </a: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оценка «3»;</a:t>
            </a:r>
            <a:endParaRPr lang="ru-RU" sz="60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57" y="1825625"/>
            <a:ext cx="8455843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… В плену возвышенных идей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 игнорируй пользу школы.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Чтобы «глаголом жечь сердца людей»,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Необходимо знать глаголы.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idiya\Desktop\Легкий вете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0904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3" y="214292"/>
            <a:ext cx="5430183" cy="1754326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Полетел куда-то</a:t>
            </a:r>
          </a:p>
          <a:p>
            <a:pPr algn="ctr"/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вперегонку с пылью</a:t>
            </a:r>
            <a:endParaRPr lang="ru-RU" sz="5400" i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0248" y="1412109"/>
            <a:ext cx="4395740" cy="15799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Прошедшее время</a:t>
            </a:r>
          </a:p>
          <a:p>
            <a:pPr algn="ctr">
              <a:lnSpc>
                <a:spcPts val="5800"/>
              </a:lnSpc>
            </a:pPr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глагола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Lidiya\Desktop\Карт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093" y="3173448"/>
            <a:ext cx="3168658" cy="2925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87333" cy="5355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РАБОТАЯ С ТЕКСТОМ, ОБОЗНАЧЬТЕ: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403076" y="1036949"/>
            <a:ext cx="5273973" cy="4437392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^ - то, что уже известно;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  - то, что противоречит твоему представлению;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+ - то, что является для тебя интересным и неожиданным;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? – то, что неясно, возникло желание узнать больше.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ОЦЕНИТЕ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СЕБЯ,</a:t>
            </a:r>
            <a:b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ПОСТАВИВ БАЛЛЫ </a:t>
            </a:r>
            <a:endParaRPr lang="ru-RU" sz="5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50210" y="2113143"/>
            <a:ext cx="5241304" cy="4744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понял;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– понял, но есть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вопросы;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 не 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понял.</a:t>
            </a:r>
            <a:endParaRPr lang="ru-RU" sz="5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322233" y="3249611"/>
            <a:ext cx="357190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828" y="3428206"/>
            <a:ext cx="1000132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1322365" y="3249611"/>
            <a:ext cx="357190" cy="1588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43042" y="2500306"/>
            <a:ext cx="1880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(ТЬ)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2571744"/>
            <a:ext cx="533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0496" y="2500306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2" name="Прямая соединительная линия 21"/>
          <p:cNvCxnSpPr>
            <a:endCxn id="20" idx="3"/>
          </p:cNvCxnSpPr>
          <p:nvPr/>
        </p:nvCxnSpPr>
        <p:spPr>
          <a:xfrm rot="16200000" flipH="1">
            <a:off x="4217402" y="2640589"/>
            <a:ext cx="528728" cy="39103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20" idx="1"/>
          </p:cNvCxnSpPr>
          <p:nvPr/>
        </p:nvCxnSpPr>
        <p:spPr>
          <a:xfrm rot="10800000" flipH="1">
            <a:off x="4000496" y="2571747"/>
            <a:ext cx="285752" cy="5287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8" idx="3"/>
            <a:endCxn id="44" idx="1"/>
          </p:cNvCxnSpPr>
          <p:nvPr/>
        </p:nvCxnSpPr>
        <p:spPr>
          <a:xfrm flipV="1">
            <a:off x="5319758" y="1428736"/>
            <a:ext cx="2109762" cy="174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58" idx="3"/>
            <a:endCxn id="45" idx="1"/>
          </p:cNvCxnSpPr>
          <p:nvPr/>
        </p:nvCxnSpPr>
        <p:spPr>
          <a:xfrm flipV="1">
            <a:off x="5319758" y="2571744"/>
            <a:ext cx="2109762" cy="600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8" idx="3"/>
            <a:endCxn id="46" idx="1"/>
          </p:cNvCxnSpPr>
          <p:nvPr/>
        </p:nvCxnSpPr>
        <p:spPr>
          <a:xfrm>
            <a:off x="5319758" y="3171909"/>
            <a:ext cx="2109762" cy="507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58" idx="3"/>
            <a:endCxn id="47" idx="1"/>
          </p:cNvCxnSpPr>
          <p:nvPr/>
        </p:nvCxnSpPr>
        <p:spPr>
          <a:xfrm>
            <a:off x="5319758" y="3171909"/>
            <a:ext cx="2109762" cy="165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429520" y="1142984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429520" y="2285992"/>
            <a:ext cx="71438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а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429520" y="3357562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о</a:t>
            </a:r>
            <a:endParaRPr lang="ru-RU" sz="4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429520" y="4500570"/>
            <a:ext cx="71438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и</a:t>
            </a:r>
            <a:endParaRPr lang="ru-RU" sz="4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786314" y="2571744"/>
            <a:ext cx="5334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en-US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Задание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marL="0" indent="266700" algn="just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бразуйте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от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данных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глаголов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формы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прошедшего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времени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ед.ч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мужского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женского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рода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бозначьте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суффиксы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окончания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00438"/>
            <a:ext cx="3500462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Вариант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1</a:t>
            </a:r>
          </a:p>
          <a:p>
            <a:pPr indent="266700" algn="ctr">
              <a:buFont typeface="+mj-lt"/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Сеять</a:t>
            </a:r>
            <a:endParaRPr lang="en-US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indent="266700" algn="ctr">
              <a:buFont typeface="+mj-lt"/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Увидеть</a:t>
            </a:r>
            <a:endParaRPr lang="en-US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3500438"/>
            <a:ext cx="3500462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Вариант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2</a:t>
            </a:r>
          </a:p>
          <a:p>
            <a:pPr indent="-514350" algn="ctr">
              <a:buFont typeface="+mj-lt"/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Веять</a:t>
            </a:r>
            <a:endParaRPr lang="en-US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indent="-514350" algn="ctr">
              <a:buFont typeface="+mj-lt"/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Клеить</a:t>
            </a:r>
            <a:endParaRPr lang="en-US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Проверь</a:t>
            </a:r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себя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50099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Вариант</a:t>
            </a:r>
            <a:r>
              <a:rPr lang="en-US" sz="4000" dirty="0" smtClean="0"/>
              <a:t> 1</a:t>
            </a:r>
          </a:p>
          <a:p>
            <a:pPr indent="266700" algn="just">
              <a:buFont typeface="+mj-lt"/>
              <a:buAutoNum type="arabicPeriod"/>
            </a:pPr>
            <a:r>
              <a:rPr lang="en-US" sz="6200" dirty="0" err="1" smtClean="0"/>
              <a:t>Сеял</a:t>
            </a:r>
            <a:r>
              <a:rPr lang="en-US" sz="6200" dirty="0" smtClean="0"/>
              <a:t>    - </a:t>
            </a:r>
            <a:r>
              <a:rPr lang="en-US" sz="6200" dirty="0" err="1" smtClean="0"/>
              <a:t>сеяла</a:t>
            </a:r>
            <a:endParaRPr lang="en-US" sz="6200" dirty="0" smtClean="0"/>
          </a:p>
          <a:p>
            <a:pPr indent="266700" algn="just">
              <a:buFont typeface="+mj-lt"/>
              <a:buAutoNum type="arabicPeriod"/>
            </a:pPr>
            <a:r>
              <a:rPr lang="en-US" sz="6200" dirty="0" err="1" smtClean="0"/>
              <a:t>Увидел</a:t>
            </a:r>
            <a:r>
              <a:rPr lang="en-US" sz="6200" dirty="0" smtClean="0"/>
              <a:t>    - </a:t>
            </a:r>
            <a:r>
              <a:rPr lang="en-US" sz="6200" dirty="0" err="1" smtClean="0"/>
              <a:t>увидела</a:t>
            </a:r>
            <a:endParaRPr lang="en-US" sz="6200" dirty="0" smtClean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893207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678893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143240" y="3571876"/>
            <a:ext cx="28575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16200000" flipH="1">
            <a:off x="2464579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250265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6200000" flipH="1">
            <a:off x="5464975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5250661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643570" y="3500438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5036347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 flipH="1" flipV="1">
            <a:off x="4822033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H="1">
            <a:off x="7179487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6965173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7358082" y="442913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16200000" flipH="1">
            <a:off x="6750859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 flipH="1" flipV="1">
            <a:off x="6536545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3679025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3464711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3857620" y="4500570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rot="16200000" flipH="1">
            <a:off x="3250397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 flipH="1" flipV="1">
            <a:off x="3036083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Проверь</a:t>
            </a:r>
            <a:r>
              <a:rPr lang="en-US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себя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357298"/>
            <a:ext cx="7500990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Вариант</a:t>
            </a:r>
            <a:r>
              <a:rPr lang="en-US" sz="4000" dirty="0" smtClean="0"/>
              <a:t> 2</a:t>
            </a:r>
          </a:p>
          <a:p>
            <a:pPr indent="266700" algn="just">
              <a:buFont typeface="+mj-lt"/>
              <a:buAutoNum type="arabicPeriod"/>
            </a:pPr>
            <a:r>
              <a:rPr lang="en-US" sz="6200" dirty="0" err="1" smtClean="0"/>
              <a:t>Веял</a:t>
            </a:r>
            <a:r>
              <a:rPr lang="en-US" sz="6200" dirty="0" smtClean="0"/>
              <a:t>    - </a:t>
            </a:r>
            <a:r>
              <a:rPr lang="en-US" sz="6200" dirty="0" err="1" smtClean="0"/>
              <a:t>веяла</a:t>
            </a:r>
            <a:endParaRPr lang="en-US" sz="6200" dirty="0" smtClean="0"/>
          </a:p>
          <a:p>
            <a:pPr indent="266700" algn="just">
              <a:buFont typeface="+mj-lt"/>
              <a:buAutoNum type="arabicPeriod"/>
            </a:pPr>
            <a:r>
              <a:rPr lang="en-US" sz="6200" dirty="0" err="1" smtClean="0"/>
              <a:t>Клеил</a:t>
            </a:r>
            <a:r>
              <a:rPr lang="en-US" sz="6200" dirty="0" smtClean="0"/>
              <a:t>    - </a:t>
            </a:r>
            <a:r>
              <a:rPr lang="en-US" sz="6200" dirty="0" err="1" smtClean="0"/>
              <a:t>клеила</a:t>
            </a:r>
            <a:endParaRPr lang="en-US" sz="6200" dirty="0" smtClean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2893207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2678893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143240" y="3571876"/>
            <a:ext cx="28575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 rot="16200000" flipH="1">
            <a:off x="2464579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 flipH="1" flipV="1">
            <a:off x="2250265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6200000" flipH="1">
            <a:off x="5464975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5250661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5643570" y="3500438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5036347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 flipH="1" flipV="1">
            <a:off x="4822033" y="3321843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rot="16200000" flipH="1">
            <a:off x="6393669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5400000" flipH="1" flipV="1">
            <a:off x="6179355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6643702" y="4429132"/>
            <a:ext cx="428628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rot="16200000" flipH="1">
            <a:off x="5965041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5400000" flipH="1" flipV="1">
            <a:off x="5750727" y="4250537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3321835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3107521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3500430" y="4500570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rot="16200000" flipH="1">
            <a:off x="2893207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 flipH="1" flipV="1">
            <a:off x="2678893" y="4321975"/>
            <a:ext cx="285752" cy="2143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</TotalTime>
  <Words>270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РАБОТАЯ С ТЕКСТОМ, ОБОЗНАЧЬТЕ:</vt:lpstr>
      <vt:lpstr>ОЦЕНИТЕ СЕБЯ, ПОСТАВИВ БАЛЛЫ </vt:lpstr>
      <vt:lpstr>Слайд 6</vt:lpstr>
      <vt:lpstr>Задание</vt:lpstr>
      <vt:lpstr>Проверь себя</vt:lpstr>
      <vt:lpstr>Проверь себя</vt:lpstr>
      <vt:lpstr>ОЦЕНИТЕ СЕБЯ, ПОСТАВИВ БАЛЛЫ </vt:lpstr>
      <vt:lpstr>Говори правильно</vt:lpstr>
      <vt:lpstr>ПРОВЕРЬ СЕБЯ</vt:lpstr>
      <vt:lpstr>ОЦЕНИТЕ СЕБЯ, ПОСТАВИВ БАЛЛЫ </vt:lpstr>
      <vt:lpstr>ОЦЕНИТЕ РАБОТУ НА УРОКЕ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Lidiya</cp:lastModifiedBy>
  <cp:revision>32</cp:revision>
  <dcterms:created xsi:type="dcterms:W3CDTF">2013-11-19T05:52:05Z</dcterms:created>
  <dcterms:modified xsi:type="dcterms:W3CDTF">2016-11-13T12:52:26Z</dcterms:modified>
</cp:coreProperties>
</file>