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5" r:id="rId3"/>
    <p:sldId id="267" r:id="rId4"/>
    <p:sldId id="258" r:id="rId5"/>
    <p:sldId id="268" r:id="rId6"/>
    <p:sldId id="257" r:id="rId7"/>
    <p:sldId id="260" r:id="rId8"/>
    <p:sldId id="259" r:id="rId9"/>
    <p:sldId id="266" r:id="rId10"/>
    <p:sldId id="265" r:id="rId11"/>
    <p:sldId id="269" r:id="rId12"/>
    <p:sldId id="263" r:id="rId13"/>
    <p:sldId id="264" r:id="rId14"/>
    <p:sldId id="272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11E"/>
    <a:srgbClr val="875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19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1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5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841"/>
            <a:ext cx="10971684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8126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50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21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4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4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31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1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0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3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11B7-9A6D-4CF9-A97C-65817D0CC94F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1E354-C848-4832-B564-0DB7DAFE58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0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8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3.jpg"/><Relationship Id="rId4" Type="http://schemas.openxmlformats.org/officeDocument/2006/relationships/image" Target="../media/image9.jpe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едорг\Desktop\fonstola.ru-85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694084" y="4758778"/>
            <a:ext cx="4177875" cy="646331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Педагог дополнительного образования: </a:t>
            </a:r>
          </a:p>
          <a:p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Кольцова Алена Сергеевна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1668" y="2905780"/>
            <a:ext cx="635135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«Летопись жизни»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8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42" y="367180"/>
            <a:ext cx="4536029" cy="6123640"/>
          </a:xfrm>
          <a:prstGeom prst="rect">
            <a:avLst/>
          </a:prstGeom>
          <a:ln w="79375">
            <a:solidFill>
              <a:srgbClr val="0070C0"/>
            </a:solidFill>
          </a:ln>
        </p:spPr>
      </p:pic>
      <p:sp>
        <p:nvSpPr>
          <p:cNvPr id="8" name="Овальная выноска 7"/>
          <p:cNvSpPr/>
          <p:nvPr/>
        </p:nvSpPr>
        <p:spPr>
          <a:xfrm>
            <a:off x="572668" y="886193"/>
            <a:ext cx="3676045" cy="3765714"/>
          </a:xfrm>
          <a:prstGeom prst="wedgeEllipseCallout">
            <a:avLst>
              <a:gd name="adj1" fmla="val 116204"/>
              <a:gd name="adj2" fmla="val 38217"/>
            </a:avLst>
          </a:prstGeom>
          <a:solidFill>
            <a:schemeClr val="bg2"/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Попробуем отгадать ребусы, чтобы заполнить шкалу жизни?</a:t>
            </a:r>
          </a:p>
        </p:txBody>
      </p:sp>
    </p:spTree>
    <p:extLst>
      <p:ext uri="{BB962C8B-B14F-4D97-AF65-F5344CB8AC3E}">
        <p14:creationId xmlns:p14="http://schemas.microsoft.com/office/powerpoint/2010/main" val="2147273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rcadeAlarm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400" y="5490781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655"/>
            <a:ext cx="12192000" cy="68766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09" y="3236907"/>
            <a:ext cx="2682291" cy="3621093"/>
          </a:xfrm>
          <a:prstGeom prst="rect">
            <a:avLst/>
          </a:prstGeom>
          <a:ln w="79375">
            <a:solidFill>
              <a:srgbClr val="0070C0"/>
            </a:solidFill>
          </a:ln>
        </p:spPr>
      </p:pic>
      <p:sp>
        <p:nvSpPr>
          <p:cNvPr id="8" name="Овальная выноска 7"/>
          <p:cNvSpPr/>
          <p:nvPr/>
        </p:nvSpPr>
        <p:spPr>
          <a:xfrm>
            <a:off x="5203766" y="4733162"/>
            <a:ext cx="3051680" cy="2124838"/>
          </a:xfrm>
          <a:prstGeom prst="wedgeEllipseCallout">
            <a:avLst>
              <a:gd name="adj1" fmla="val 91729"/>
              <a:gd name="adj2" fmla="val -18967"/>
            </a:avLst>
          </a:prstGeom>
          <a:solidFill>
            <a:schemeClr val="bg2"/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Молодец!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Ты заслужил поощрение!</a:t>
            </a:r>
          </a:p>
        </p:txBody>
      </p:sp>
    </p:spTree>
    <p:extLst>
      <p:ext uri="{BB962C8B-B14F-4D97-AF65-F5344CB8AC3E}">
        <p14:creationId xmlns:p14="http://schemas.microsoft.com/office/powerpoint/2010/main" val="3186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147" y="0"/>
            <a:ext cx="5073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415" y="-58189"/>
            <a:ext cx="9243752" cy="693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629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942" y="367180"/>
            <a:ext cx="4536029" cy="6123640"/>
          </a:xfrm>
          <a:prstGeom prst="rect">
            <a:avLst/>
          </a:prstGeom>
          <a:ln w="79375">
            <a:solidFill>
              <a:srgbClr val="0070C0"/>
            </a:solidFill>
          </a:ln>
        </p:spPr>
      </p:pic>
      <p:sp>
        <p:nvSpPr>
          <p:cNvPr id="8" name="Овальная выноска 7"/>
          <p:cNvSpPr/>
          <p:nvPr/>
        </p:nvSpPr>
        <p:spPr>
          <a:xfrm>
            <a:off x="0" y="886193"/>
            <a:ext cx="5181600" cy="4276357"/>
          </a:xfrm>
          <a:prstGeom prst="wedgeEllipseCallout">
            <a:avLst>
              <a:gd name="adj1" fmla="val 83116"/>
              <a:gd name="adj2" fmla="val 4361"/>
            </a:avLst>
          </a:prstGeom>
          <a:solidFill>
            <a:schemeClr val="bg2"/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ПОЗДРАВЛЯЮ!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Друг, ты перешел на новый уровень!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Жду тебя на следующей локации! 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 путешествия готов к отправлению!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FelixtheCat-RoundCl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62" y="6048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369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/>
          <p:nvPr/>
        </p:nvPicPr>
        <p:blipFill>
          <a:blip r:embed="rId2"/>
          <a:stretch/>
        </p:blipFill>
        <p:spPr>
          <a:xfrm>
            <a:off x="1741" y="849775"/>
            <a:ext cx="12190809" cy="5143068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3570293" y="4310928"/>
            <a:ext cx="5050658" cy="1175708"/>
          </a:xfrm>
          <a:prstGeom prst="roundRect">
            <a:avLst>
              <a:gd name="adj" fmla="val 3600"/>
            </a:avLst>
          </a:prstGeom>
          <a:solidFill>
            <a:srgbClr val="CFE7F5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ru-RU" sz="3600" b="1" i="1" dirty="0">
                <a:solidFill>
                  <a:srgbClr val="FFFF00"/>
                </a:solidFill>
                <a:latin typeface="Trebuchet MS"/>
              </a:rPr>
              <a:t>НАЧАТЬ ИГРУ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09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11183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42" y="367180"/>
            <a:ext cx="4536029" cy="6123640"/>
          </a:xfrm>
          <a:prstGeom prst="rect">
            <a:avLst/>
          </a:prstGeom>
          <a:ln w="79375">
            <a:solidFill>
              <a:srgbClr val="0070C0"/>
            </a:solidFill>
          </a:ln>
        </p:spPr>
      </p:pic>
      <p:sp>
        <p:nvSpPr>
          <p:cNvPr id="8" name="Овальная выноска 7"/>
          <p:cNvSpPr/>
          <p:nvPr/>
        </p:nvSpPr>
        <p:spPr>
          <a:xfrm>
            <a:off x="572668" y="886193"/>
            <a:ext cx="3676045" cy="3765714"/>
          </a:xfrm>
          <a:prstGeom prst="wedgeEllipseCallout">
            <a:avLst>
              <a:gd name="adj1" fmla="val 116204"/>
              <a:gd name="adj2" fmla="val 38217"/>
            </a:avLst>
          </a:prstGeom>
          <a:solidFill>
            <a:schemeClr val="bg2"/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Приветствую тебя, друг!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Джафар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буду твоим помощником в игре!</a:t>
            </a:r>
          </a:p>
          <a:p>
            <a:r>
              <a:rPr lang="ru-RU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8026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39646" cy="3255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3363"/>
            <a:ext cx="5126182" cy="38446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20" y="0"/>
            <a:ext cx="4145280" cy="3255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646" y="0"/>
            <a:ext cx="4341109" cy="3255832"/>
          </a:xfrm>
          <a:prstGeom prst="rect">
            <a:avLst/>
          </a:prstGeom>
        </p:spPr>
      </p:pic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55352"/>
              </p:ext>
            </p:extLst>
          </p:nvPr>
        </p:nvGraphicFramePr>
        <p:xfrm>
          <a:off x="92075" y="92075"/>
          <a:ext cx="774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Объект упаковщика для оболочки" showAsIcon="1" r:id="rId7" imgW="775440" imgH="685440" progId="Package">
                  <p:embed/>
                </p:oleObj>
              </mc:Choice>
              <mc:Fallback>
                <p:oleObj name="Объект упаковщика для оболочки" showAsIcon="1" r:id="rId7" imgW="77544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74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584" y="3255832"/>
            <a:ext cx="3166042" cy="3602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182" y="3255832"/>
            <a:ext cx="4583083" cy="363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942" y="367180"/>
            <a:ext cx="4536029" cy="6123640"/>
          </a:xfrm>
          <a:prstGeom prst="rect">
            <a:avLst/>
          </a:prstGeom>
          <a:ln w="79375">
            <a:solidFill>
              <a:srgbClr val="0070C0"/>
            </a:solidFill>
          </a:ln>
        </p:spPr>
      </p:pic>
      <p:sp>
        <p:nvSpPr>
          <p:cNvPr id="8" name="Овальная выноска 7"/>
          <p:cNvSpPr/>
          <p:nvPr/>
        </p:nvSpPr>
        <p:spPr>
          <a:xfrm>
            <a:off x="572668" y="886193"/>
            <a:ext cx="3676045" cy="3765714"/>
          </a:xfrm>
          <a:prstGeom prst="wedgeEllipseCallout">
            <a:avLst>
              <a:gd name="adj1" fmla="val 116204"/>
              <a:gd name="adj2" fmla="val 38217"/>
            </a:avLst>
          </a:prstGeom>
          <a:solidFill>
            <a:schemeClr val="bg2"/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А давайте сами создадим окаменелость? Для этого нам понадобится горная порода-гипс!  </a:t>
            </a:r>
          </a:p>
        </p:txBody>
      </p:sp>
    </p:spTree>
    <p:extLst>
      <p:ext uri="{BB962C8B-B14F-4D97-AF65-F5344CB8AC3E}">
        <p14:creationId xmlns:p14="http://schemas.microsoft.com/office/powerpoint/2010/main" val="213630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lum bright="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6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6" y="1811524"/>
            <a:ext cx="5544589" cy="4167683"/>
          </a:xfrm>
          <a:prstGeom prst="rect">
            <a:avLst/>
          </a:prstGeom>
          <a:ln w="114300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550429" y="5009549"/>
            <a:ext cx="5641571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ГИПС</a:t>
            </a:r>
            <a:r>
              <a:rPr lang="ru-RU" dirty="0"/>
              <a:t> ( от греческого </a:t>
            </a:r>
            <a:r>
              <a:rPr lang="ru-RU" dirty="0" err="1"/>
              <a:t>gypsos</a:t>
            </a:r>
            <a:r>
              <a:rPr lang="ru-RU" dirty="0"/>
              <a:t> – мел, известь ) минерал,</a:t>
            </a:r>
          </a:p>
          <a:p>
            <a:pPr algn="ctr"/>
            <a:r>
              <a:rPr lang="ru-RU" dirty="0"/>
              <a:t> водная сернокислая соль кальция. 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Встречается преимущественно в виде сплошных зернистых и волокнистых масс, а также различных кристаллических групп.</a:t>
            </a:r>
          </a:p>
        </p:txBody>
      </p:sp>
    </p:spTree>
    <p:extLst>
      <p:ext uri="{BB962C8B-B14F-4D97-AF65-F5344CB8AC3E}">
        <p14:creationId xmlns:p14="http://schemas.microsoft.com/office/powerpoint/2010/main" val="35518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021196"/>
            <a:ext cx="6096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262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709" y="215711"/>
            <a:ext cx="2682291" cy="3621093"/>
          </a:xfrm>
          <a:prstGeom prst="rect">
            <a:avLst/>
          </a:prstGeom>
          <a:ln w="79375">
            <a:solidFill>
              <a:srgbClr val="0070C0"/>
            </a:solidFill>
          </a:ln>
        </p:spPr>
      </p:pic>
      <p:sp>
        <p:nvSpPr>
          <p:cNvPr id="11" name="Овальная выноска 10"/>
          <p:cNvSpPr/>
          <p:nvPr/>
        </p:nvSpPr>
        <p:spPr>
          <a:xfrm>
            <a:off x="6799811" y="4555375"/>
            <a:ext cx="3101556" cy="2302625"/>
          </a:xfrm>
          <a:prstGeom prst="wedgeEllipseCallout">
            <a:avLst>
              <a:gd name="adj1" fmla="val 67224"/>
              <a:gd name="adj2" fmla="val -92353"/>
            </a:avLst>
          </a:prstGeom>
          <a:solidFill>
            <a:schemeClr val="bg2"/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Поздравляю! Ты прекрасно справился с заданием!</a:t>
            </a:r>
          </a:p>
        </p:txBody>
      </p:sp>
      <p:pic>
        <p:nvPicPr>
          <p:cNvPr id="14" name="ArcadeAlarm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553" y="5401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1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132</Words>
  <Application>Microsoft Office PowerPoint</Application>
  <PresentationFormat>Широкоэкранный</PresentationFormat>
  <Paragraphs>39</Paragraphs>
  <Slides>15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Trebuchet MS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</dc:creator>
  <cp:lastModifiedBy>Аленка</cp:lastModifiedBy>
  <cp:revision>28</cp:revision>
  <dcterms:created xsi:type="dcterms:W3CDTF">2017-02-20T08:08:43Z</dcterms:created>
  <dcterms:modified xsi:type="dcterms:W3CDTF">2022-01-18T22:06:03Z</dcterms:modified>
</cp:coreProperties>
</file>