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Методика преподавания</a:t>
            </a:r>
            <a:b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Иностранные языки</a:t>
            </a:r>
            <a:endParaRPr lang="ru-RU" sz="36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Arial Black" pitchFamily="34" charset="0"/>
              </a:rPr>
              <a:t>Современное образование должно отвечать запросам общества и времени. </a:t>
            </a:r>
          </a:p>
          <a:p>
            <a:r>
              <a:rPr lang="ru-RU" dirty="0" smtClean="0">
                <a:latin typeface="Arial Black" pitchFamily="34" charset="0"/>
              </a:rPr>
              <a:t>Главное требование, предъявляемое условиями современной жизни к уровню владения иностранными языками, заключается в том, чтобы человек мог общаться на иностранном языке, решать с его помощью свои жизненные и профессиональные задачи.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1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Составила: Янковская Р.В.</a:t>
            </a:r>
          </a:p>
          <a:p>
            <a:pPr lvl="1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Учитель английского и немецкого языков</a:t>
            </a:r>
          </a:p>
          <a:p>
            <a:pPr lvl="1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МБОУ СОШ 20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Таким образом, современный урок будет результативным, если: 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285860"/>
            <a:ext cx="7572428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этапе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активную позицию занимает ученик.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Используются разнообразные формы, методы и приемы обучения, повышающие степень активности учащихся и их мотивацию к учебной деятельности.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эффективно сочетает репродуктивную и проблемную формы обучения, учит детей работать по правилу и творчески.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214686"/>
            <a:ext cx="7572428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добивается осмысления учебного материала всеми учащимися.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применяет дифференцированный подход в обучении.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обучает детей осуществлять рефлексию своей деятельности.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стремится оценивать результаты каждого ученика, поощряет и поддерживает даже маленькие  успехи.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уроке преобладает атмосфера сотрудничества между учителем и учениками.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английскому языку в начальной школе, чтобы </a:t>
            </a:r>
            <a:b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быть успешным, должно решать следующие задачи: 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Детям должно быть интересно учиться, важно, чтобы они с большим желанием шли на занятия.</a:t>
            </a:r>
          </a:p>
          <a:p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Родители должны видеть положительные результаты работы детей.</a:t>
            </a:r>
          </a:p>
          <a:p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должен получать удовольствие от каждого занятия с детьми.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692948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Сегодня школа становится не столько источником информации, сколько учит учиться; учитель уже не проводник знаний, а личность, обучающая способам творческой деятельности, направленной на самостоятельное приобретение и усвоение новых знаний. Меняется характер деятельности учителя и ученика.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929066"/>
            <a:ext cx="7072362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Ученик перестает быть пассивным участником образовательного процесса, а наравне с учителем участвует в постановке целей и задач каждого урока, определяет план своей работы, выбирает средства и способы достижения поставленных целей, активно участвует в оценивании своей деятельности и деятельности одноклассников.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Заключается в том, что обучение общению должно происходить в ходе выполнения продуктивных видов работы — слушать иноязычную речь,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читать тексты, писать и говорить, где все эти виды деятельности рассматриваются не в качестве самоцели, а как способ решения учеником конкретных личностно важных проблем и задач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Личностно- ориентированный подход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Личностно – подразумевает, что любой вид выполняемой учащимся деятельности должен иметь личный смысл его выполнения, так как только опыт, пропущенный через призму личных ценностей, восприятий, умений, может быть присвоен учеником.</a:t>
            </a:r>
            <a:r>
              <a:rPr lang="ru-RU" sz="2600" dirty="0" smtClean="0"/>
              <a:t> </a:t>
            </a:r>
          </a:p>
          <a:p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создает ситуацию, в которой каждый ученик в классе должен иметь возможность сформулировать собственную цель относительно заявленной темы урока, должен иметь возможность создать собственный продукт в ходе изучения темы, используя наиболее приемлемые для него темпы и способы работы.</a:t>
            </a:r>
            <a:endParaRPr lang="ru-RU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0"/>
            <a:ext cx="6143652" cy="3477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Коммуникативная направленность процесса обучения иностранному языку должна найти отражение также и в многообразии форм организации этого процесса.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Ролевые игры, театрализованные постановки, проектная и исследовательская деятельность наиболее часто используются учителями иностранного языка.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Как и в реальной жизни, учащиеся должны научиться использовать разные способы решения задач зависимости от характера проблемы.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357562"/>
            <a:ext cx="664373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Разные формы организации процесса изучения языка также помогают учителю создавать ситуации общения, максимально приближенные к действительности. Любой урок – имеет огромный потенциал для решения новых задач. Но решаются эти задачи зачастую теми средствами, которые не могут привести к ожидаемому положительному результату. 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215370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Любой урок – имеет огромный потенциал для решения новых задач. </a:t>
            </a: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 решаются эти задачи зачастую теми средствами, которые не могут привести к ожидаемому положительному результату. 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00438"/>
            <a:ext cx="8215370" cy="2656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Современный, – это и совершенно новый, и не теряющий связи с прошлым, одним словом – актуальный. Что означает — важный, существенный для настоящего времени. А еще – действенный, современный, имеющий непосредственное отношение к интересам сегодня живущего человека,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428604"/>
            <a:ext cx="764386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связи с этим, можно определить следующие требования к современному уроку: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85926"/>
            <a:ext cx="7643866" cy="40934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четкое формулирование цели;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— определение оптимального содержания урока в соответствии с требованием учебной программы и целями урока, с учетом уровня подготовки и подготовленности учащихся;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— прогнозирование уровня усвоения учащимися научных знаний,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умений и навыков, как на уроке, так и на отдельных его этапах;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— выбор наиболее рациональных методов, приемов и средств обучения, стимулирования и контроля и их оптимального воздействия на каждом этапе урока;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— выбор оптимального сочетания различных форм работы на уроке и максимальную самостоятельность учащихся в процессе учения, обеспечивающий познавательную активность,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5009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Выделяются следующие пять типов уроков: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357298"/>
            <a:ext cx="7500990" cy="40318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уроки изучения нового учебного материала;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уроки совершенствования знаний, умений и навыков;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уроки обобщения и систематизации;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комбинированные уроки;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уроки контроля и коррекции знаний, умений и навыков.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457</Words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Методика преподавания Иностранные языки</vt:lpstr>
      <vt:lpstr> Обучение английскому языку в начальной школе, чтобы  быть успешным, должно решать следующие задачи: </vt:lpstr>
      <vt:lpstr>Слайд 3</vt:lpstr>
      <vt:lpstr>Деятельностный подход</vt:lpstr>
      <vt:lpstr>Личностно- ориентированный подход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29</cp:revision>
  <dcterms:created xsi:type="dcterms:W3CDTF">2021-01-30T17:27:32Z</dcterms:created>
  <dcterms:modified xsi:type="dcterms:W3CDTF">2021-04-11T17:11:13Z</dcterms:modified>
</cp:coreProperties>
</file>