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4" r:id="rId2"/>
    <p:sldId id="257" r:id="rId3"/>
    <p:sldId id="453" r:id="rId4"/>
    <p:sldId id="411" r:id="rId5"/>
    <p:sldId id="445" r:id="rId6"/>
    <p:sldId id="446" r:id="rId7"/>
    <p:sldId id="447" r:id="rId8"/>
    <p:sldId id="450" r:id="rId9"/>
    <p:sldId id="438" r:id="rId10"/>
    <p:sldId id="452" r:id="rId11"/>
    <p:sldId id="451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2400"/>
    <a:srgbClr val="CC3300"/>
    <a:srgbClr val="FFE1AF"/>
    <a:srgbClr val="CC9900"/>
    <a:srgbClr val="FFCC00"/>
    <a:srgbClr val="F6EF60"/>
    <a:srgbClr val="FCD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 userDrawn="1"/>
        </p:nvGrpSpPr>
        <p:grpSpPr>
          <a:xfrm rot="10800000">
            <a:off x="214282" y="4663056"/>
            <a:ext cx="8643998" cy="480444"/>
            <a:chOff x="214282" y="0"/>
            <a:chExt cx="8643998" cy="480444"/>
          </a:xfrm>
        </p:grpSpPr>
        <p:pic>
          <p:nvPicPr>
            <p:cNvPr id="30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l="-1" r="2777"/>
            <a:stretch>
              <a:fillRect/>
            </a:stretch>
          </p:blipFill>
          <p:spPr bwMode="auto">
            <a:xfrm>
              <a:off x="214282" y="0"/>
              <a:ext cx="5000660" cy="480444"/>
            </a:xfrm>
            <a:prstGeom prst="rect">
              <a:avLst/>
            </a:prstGeom>
            <a:noFill/>
          </p:spPr>
        </p:pic>
        <p:pic>
          <p:nvPicPr>
            <p:cNvPr id="31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r="27778"/>
            <a:stretch>
              <a:fillRect/>
            </a:stretch>
          </p:blipFill>
          <p:spPr bwMode="auto">
            <a:xfrm rot="10800000">
              <a:off x="5143504" y="0"/>
              <a:ext cx="3714776" cy="480444"/>
            </a:xfrm>
            <a:prstGeom prst="rect">
              <a:avLst/>
            </a:prstGeom>
            <a:noFill/>
          </p:spPr>
        </p:pic>
      </p:grpSp>
      <p:grpSp>
        <p:nvGrpSpPr>
          <p:cNvPr id="28" name="Группа 27"/>
          <p:cNvGrpSpPr/>
          <p:nvPr userDrawn="1"/>
        </p:nvGrpSpPr>
        <p:grpSpPr>
          <a:xfrm>
            <a:off x="214282" y="0"/>
            <a:ext cx="8643998" cy="480444"/>
            <a:chOff x="214282" y="0"/>
            <a:chExt cx="8643998" cy="480444"/>
          </a:xfrm>
        </p:grpSpPr>
        <p:pic>
          <p:nvPicPr>
            <p:cNvPr id="26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l="-1" r="2777"/>
            <a:stretch>
              <a:fillRect/>
            </a:stretch>
          </p:blipFill>
          <p:spPr bwMode="auto">
            <a:xfrm>
              <a:off x="214282" y="0"/>
              <a:ext cx="5000660" cy="480444"/>
            </a:xfrm>
            <a:prstGeom prst="rect">
              <a:avLst/>
            </a:prstGeom>
            <a:noFill/>
          </p:spPr>
        </p:pic>
        <p:pic>
          <p:nvPicPr>
            <p:cNvPr id="27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r="27778"/>
            <a:stretch>
              <a:fillRect/>
            </a:stretch>
          </p:blipFill>
          <p:spPr bwMode="auto">
            <a:xfrm rot="10800000">
              <a:off x="5143504" y="0"/>
              <a:ext cx="3714776" cy="480444"/>
            </a:xfrm>
            <a:prstGeom prst="rect">
              <a:avLst/>
            </a:prstGeom>
            <a:noFill/>
          </p:spPr>
        </p:pic>
      </p:grpSp>
      <p:pic>
        <p:nvPicPr>
          <p:cNvPr id="12292" name="Picture 4" descr="&amp;bcy;&amp;ucy;&amp;mcy;&amp;acy;&amp;gcy;&amp;acy;"/>
          <p:cNvPicPr>
            <a:picLocks noChangeAspect="1" noChangeArrowheads="1"/>
          </p:cNvPicPr>
          <p:nvPr userDrawn="1"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501090" cy="5143500"/>
          </a:xfrm>
          <a:prstGeom prst="rect">
            <a:avLst/>
          </a:prstGeom>
          <a:noFill/>
        </p:spPr>
      </p:pic>
      <p:pic>
        <p:nvPicPr>
          <p:cNvPr id="11" name="Рисунок 10" descr="0_10613f_9a77c792_L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6215075" y="0"/>
            <a:ext cx="2928925" cy="2982611"/>
          </a:xfrm>
          <a:prstGeom prst="rect">
            <a:avLst/>
          </a:prstGeom>
        </p:spPr>
      </p:pic>
      <p:pic>
        <p:nvPicPr>
          <p:cNvPr id="12318" name="Picture 30" descr="http://img0.liveinternet.ru/images/attach/b/4/103/772/103772608_15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lum bright="-10000" contrast="10000"/>
          </a:blip>
          <a:srcRect/>
          <a:stretch>
            <a:fillRect/>
          </a:stretch>
        </p:blipFill>
        <p:spPr bwMode="auto">
          <a:xfrm rot="16200000">
            <a:off x="-2331528" y="2331528"/>
            <a:ext cx="5143500" cy="480444"/>
          </a:xfrm>
          <a:prstGeom prst="rect">
            <a:avLst/>
          </a:prstGeom>
          <a:noFill/>
        </p:spPr>
      </p:pic>
      <p:pic>
        <p:nvPicPr>
          <p:cNvPr id="25" name="Picture 30" descr="http://img0.liveinternet.ru/images/attach/b/4/103/772/103772608_15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lum bright="-10000" contrast="10000"/>
          </a:blip>
          <a:srcRect/>
          <a:stretch>
            <a:fillRect/>
          </a:stretch>
        </p:blipFill>
        <p:spPr bwMode="auto">
          <a:xfrm rot="16200000" flipV="1">
            <a:off x="6332028" y="2331528"/>
            <a:ext cx="5143500" cy="480444"/>
          </a:xfrm>
          <a:prstGeom prst="rect">
            <a:avLst/>
          </a:prstGeom>
          <a:noFill/>
        </p:spPr>
      </p:pic>
      <p:pic>
        <p:nvPicPr>
          <p:cNvPr id="34" name="Рисунок 33" descr="0_10613f_9a77c792_L22.png"/>
          <p:cNvPicPr>
            <a:picLocks noChangeAspect="1"/>
          </p:cNvPicPr>
          <p:nvPr userDrawn="1"/>
        </p:nvPicPr>
        <p:blipFill>
          <a:blip r:embed="rId5"/>
          <a:srcRect r="21713" b="48611"/>
          <a:stretch>
            <a:fillRect/>
          </a:stretch>
        </p:blipFill>
        <p:spPr>
          <a:xfrm>
            <a:off x="142844" y="3286130"/>
            <a:ext cx="2778633" cy="18573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50E252-CDB8-4891-8540-9F1CEEF1BF56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64" y="4869656"/>
            <a:ext cx="2133600" cy="273844"/>
          </a:xfrm>
          <a:prstGeom prst="rect">
            <a:avLst/>
          </a:prstGeom>
        </p:spPr>
        <p:txBody>
          <a:bodyPr/>
          <a:lstStyle/>
          <a:p>
            <a:fld id="{81767E83-3BBB-498F-8863-39E155D7F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50E252-CDB8-4891-8540-9F1CEEF1BF56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64" y="4869656"/>
            <a:ext cx="2133600" cy="273844"/>
          </a:xfrm>
          <a:prstGeom prst="rect">
            <a:avLst/>
          </a:prstGeom>
        </p:spPr>
        <p:txBody>
          <a:bodyPr/>
          <a:lstStyle/>
          <a:p>
            <a:fld id="{81767E83-3BBB-498F-8863-39E155D7F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>
          <a:xfrm>
            <a:off x="214282" y="0"/>
            <a:ext cx="8643998" cy="480444"/>
            <a:chOff x="214282" y="0"/>
            <a:chExt cx="8643998" cy="480444"/>
          </a:xfrm>
        </p:grpSpPr>
        <p:pic>
          <p:nvPicPr>
            <p:cNvPr id="12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l="-1" r="2777"/>
            <a:stretch>
              <a:fillRect/>
            </a:stretch>
          </p:blipFill>
          <p:spPr bwMode="auto">
            <a:xfrm>
              <a:off x="214282" y="0"/>
              <a:ext cx="5000660" cy="480444"/>
            </a:xfrm>
            <a:prstGeom prst="rect">
              <a:avLst/>
            </a:prstGeom>
            <a:noFill/>
          </p:spPr>
        </p:pic>
        <p:pic>
          <p:nvPicPr>
            <p:cNvPr id="13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r="27778"/>
            <a:stretch>
              <a:fillRect/>
            </a:stretch>
          </p:blipFill>
          <p:spPr bwMode="auto">
            <a:xfrm rot="10800000">
              <a:off x="5143504" y="0"/>
              <a:ext cx="3714776" cy="480444"/>
            </a:xfrm>
            <a:prstGeom prst="rect">
              <a:avLst/>
            </a:prstGeom>
            <a:noFill/>
          </p:spPr>
        </p:pic>
      </p:grpSp>
      <p:pic>
        <p:nvPicPr>
          <p:cNvPr id="17" name="Picture 4" descr="&amp;bcy;&amp;ucy;&amp;mcy;&amp;acy;&amp;gcy;&amp;acy;"/>
          <p:cNvPicPr>
            <a:picLocks noChangeAspect="1" noChangeArrowheads="1"/>
          </p:cNvPicPr>
          <p:nvPr userDrawn="1"/>
        </p:nvPicPr>
        <p:blipFill>
          <a:blip r:embed="rId3">
            <a:lum contrast="20000"/>
          </a:blip>
          <a:srcRect t="6921"/>
          <a:stretch>
            <a:fillRect/>
          </a:stretch>
        </p:blipFill>
        <p:spPr bwMode="auto">
          <a:xfrm rot="10800000">
            <a:off x="285720" y="0"/>
            <a:ext cx="8643998" cy="5072062"/>
          </a:xfrm>
          <a:prstGeom prst="rect">
            <a:avLst/>
          </a:prstGeom>
          <a:noFill/>
        </p:spPr>
      </p:pic>
      <p:pic>
        <p:nvPicPr>
          <p:cNvPr id="18" name="Picture 30" descr="http://img0.liveinternet.ru/images/attach/b/4/103/772/103772608_15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lum bright="-10000" contrast="10000"/>
          </a:blip>
          <a:srcRect/>
          <a:stretch>
            <a:fillRect/>
          </a:stretch>
        </p:blipFill>
        <p:spPr bwMode="auto">
          <a:xfrm rot="16200000">
            <a:off x="-2331528" y="2331528"/>
            <a:ext cx="5143500" cy="480444"/>
          </a:xfrm>
          <a:prstGeom prst="rect">
            <a:avLst/>
          </a:prstGeom>
          <a:noFill/>
        </p:spPr>
      </p:pic>
      <p:pic>
        <p:nvPicPr>
          <p:cNvPr id="19" name="Picture 30" descr="http://img0.liveinternet.ru/images/attach/b/4/103/772/103772608_15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lum bright="-10000" contrast="10000"/>
          </a:blip>
          <a:srcRect/>
          <a:stretch>
            <a:fillRect/>
          </a:stretch>
        </p:blipFill>
        <p:spPr bwMode="auto">
          <a:xfrm rot="16200000" flipV="1">
            <a:off x="6332028" y="2331528"/>
            <a:ext cx="5143500" cy="480444"/>
          </a:xfrm>
          <a:prstGeom prst="rect">
            <a:avLst/>
          </a:prstGeom>
          <a:noFill/>
        </p:spPr>
      </p:pic>
      <p:pic>
        <p:nvPicPr>
          <p:cNvPr id="20" name="Рисунок 19" descr="0_10613f_9a77c792_L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7143767" y="0"/>
            <a:ext cx="2000231" cy="2036894"/>
          </a:xfrm>
          <a:prstGeom prst="rect">
            <a:avLst/>
          </a:prstGeom>
        </p:spPr>
      </p:pic>
      <p:pic>
        <p:nvPicPr>
          <p:cNvPr id="21" name="Рисунок 20" descr="0_10613f_9a77c792_L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000231" cy="2036894"/>
          </a:xfrm>
          <a:prstGeom prst="rect">
            <a:avLst/>
          </a:prstGeom>
        </p:spPr>
      </p:pic>
      <p:grpSp>
        <p:nvGrpSpPr>
          <p:cNvPr id="14" name="Группа 13"/>
          <p:cNvGrpSpPr/>
          <p:nvPr userDrawn="1"/>
        </p:nvGrpSpPr>
        <p:grpSpPr>
          <a:xfrm rot="10800000">
            <a:off x="214282" y="4663056"/>
            <a:ext cx="8643998" cy="480444"/>
            <a:chOff x="214282" y="0"/>
            <a:chExt cx="8643998" cy="480444"/>
          </a:xfrm>
        </p:grpSpPr>
        <p:pic>
          <p:nvPicPr>
            <p:cNvPr id="15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l="-1" r="2777"/>
            <a:stretch>
              <a:fillRect/>
            </a:stretch>
          </p:blipFill>
          <p:spPr bwMode="auto">
            <a:xfrm>
              <a:off x="214282" y="0"/>
              <a:ext cx="5000660" cy="480444"/>
            </a:xfrm>
            <a:prstGeom prst="rect">
              <a:avLst/>
            </a:prstGeom>
            <a:noFill/>
          </p:spPr>
        </p:pic>
        <p:pic>
          <p:nvPicPr>
            <p:cNvPr id="16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r="27778"/>
            <a:stretch>
              <a:fillRect/>
            </a:stretch>
          </p:blipFill>
          <p:spPr bwMode="auto">
            <a:xfrm rot="10800000">
              <a:off x="5143504" y="0"/>
              <a:ext cx="3714776" cy="4804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&amp;bcy;&amp;ucy;&amp;mcy;&amp;acy;&amp;gcy;&amp;acy;"/>
          <p:cNvPicPr>
            <a:picLocks noChangeAspect="1" noChangeArrowheads="1"/>
          </p:cNvPicPr>
          <p:nvPr userDrawn="1"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501090" cy="5143500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 userDrawn="1"/>
        </p:nvGrpSpPr>
        <p:grpSpPr>
          <a:xfrm rot="10800000">
            <a:off x="214282" y="4663056"/>
            <a:ext cx="8643998" cy="480444"/>
            <a:chOff x="214282" y="0"/>
            <a:chExt cx="8643998" cy="480444"/>
          </a:xfrm>
        </p:grpSpPr>
        <p:pic>
          <p:nvPicPr>
            <p:cNvPr id="13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3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l="-1" r="2777"/>
            <a:stretch>
              <a:fillRect/>
            </a:stretch>
          </p:blipFill>
          <p:spPr bwMode="auto">
            <a:xfrm>
              <a:off x="214282" y="0"/>
              <a:ext cx="5000660" cy="480444"/>
            </a:xfrm>
            <a:prstGeom prst="rect">
              <a:avLst/>
            </a:prstGeom>
            <a:noFill/>
          </p:spPr>
        </p:pic>
        <p:pic>
          <p:nvPicPr>
            <p:cNvPr id="14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3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r="27778"/>
            <a:stretch>
              <a:fillRect/>
            </a:stretch>
          </p:blipFill>
          <p:spPr bwMode="auto">
            <a:xfrm rot="10800000">
              <a:off x="5143504" y="0"/>
              <a:ext cx="3714776" cy="480444"/>
            </a:xfrm>
            <a:prstGeom prst="rect">
              <a:avLst/>
            </a:prstGeom>
            <a:noFill/>
          </p:spPr>
        </p:pic>
      </p:grpSp>
      <p:pic>
        <p:nvPicPr>
          <p:cNvPr id="15" name="Picture 30" descr="http://img0.liveinternet.ru/images/attach/b/4/103/772/103772608_15.png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lum bright="-10000" contrast="10000"/>
          </a:blip>
          <a:srcRect/>
          <a:stretch>
            <a:fillRect/>
          </a:stretch>
        </p:blipFill>
        <p:spPr bwMode="auto">
          <a:xfrm rot="16200000">
            <a:off x="-2331528" y="2331528"/>
            <a:ext cx="5143500" cy="480444"/>
          </a:xfrm>
          <a:prstGeom prst="rect">
            <a:avLst/>
          </a:prstGeom>
          <a:noFill/>
        </p:spPr>
      </p:pic>
      <p:pic>
        <p:nvPicPr>
          <p:cNvPr id="16" name="Picture 30" descr="http://img0.liveinternet.ru/images/attach/b/4/103/772/103772608_15.png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lum bright="-10000" contrast="10000"/>
          </a:blip>
          <a:srcRect/>
          <a:stretch>
            <a:fillRect/>
          </a:stretch>
        </p:blipFill>
        <p:spPr bwMode="auto">
          <a:xfrm rot="16200000" flipV="1">
            <a:off x="6332028" y="2331528"/>
            <a:ext cx="5143500" cy="480444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 userDrawn="1"/>
        </p:nvGrpSpPr>
        <p:grpSpPr>
          <a:xfrm>
            <a:off x="214282" y="0"/>
            <a:ext cx="8643998" cy="480444"/>
            <a:chOff x="214282" y="0"/>
            <a:chExt cx="8643998" cy="480444"/>
          </a:xfrm>
        </p:grpSpPr>
        <p:pic>
          <p:nvPicPr>
            <p:cNvPr id="10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3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l="-1" r="2777"/>
            <a:stretch>
              <a:fillRect/>
            </a:stretch>
          </p:blipFill>
          <p:spPr bwMode="auto">
            <a:xfrm>
              <a:off x="214282" y="0"/>
              <a:ext cx="5000660" cy="480444"/>
            </a:xfrm>
            <a:prstGeom prst="rect">
              <a:avLst/>
            </a:prstGeom>
            <a:noFill/>
          </p:spPr>
        </p:pic>
        <p:pic>
          <p:nvPicPr>
            <p:cNvPr id="11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3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r="27778"/>
            <a:stretch>
              <a:fillRect/>
            </a:stretch>
          </p:blipFill>
          <p:spPr bwMode="auto">
            <a:xfrm rot="10800000">
              <a:off x="5143504" y="0"/>
              <a:ext cx="3714776" cy="480444"/>
            </a:xfrm>
            <a:prstGeom prst="rect">
              <a:avLst/>
            </a:prstGeom>
            <a:noFill/>
          </p:spPr>
        </p:pic>
      </p:grpSp>
      <p:pic>
        <p:nvPicPr>
          <p:cNvPr id="18" name="Рисунок 17" descr="0_10613f_9a77c792_L22.png"/>
          <p:cNvPicPr>
            <a:picLocks noChangeAspect="1"/>
          </p:cNvPicPr>
          <p:nvPr userDrawn="1"/>
        </p:nvPicPr>
        <p:blipFill>
          <a:blip r:embed="rId4"/>
          <a:srcRect r="21713" b="48611"/>
          <a:stretch>
            <a:fillRect/>
          </a:stretch>
        </p:blipFill>
        <p:spPr>
          <a:xfrm>
            <a:off x="0" y="3643320"/>
            <a:ext cx="2244275" cy="1500180"/>
          </a:xfrm>
          <a:prstGeom prst="rect">
            <a:avLst/>
          </a:prstGeom>
        </p:spPr>
      </p:pic>
      <p:pic>
        <p:nvPicPr>
          <p:cNvPr id="19" name="Рисунок 18" descr="0_10613f_9a77c792_L22.png"/>
          <p:cNvPicPr>
            <a:picLocks noChangeAspect="1"/>
          </p:cNvPicPr>
          <p:nvPr userDrawn="1"/>
        </p:nvPicPr>
        <p:blipFill>
          <a:blip r:embed="rId4"/>
          <a:srcRect r="21713" b="48611"/>
          <a:stretch>
            <a:fillRect/>
          </a:stretch>
        </p:blipFill>
        <p:spPr>
          <a:xfrm flipH="1">
            <a:off x="6935159" y="3667005"/>
            <a:ext cx="2208841" cy="1476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 rot="10800000">
            <a:off x="214282" y="4663056"/>
            <a:ext cx="8643998" cy="480444"/>
            <a:chOff x="214282" y="0"/>
            <a:chExt cx="8643998" cy="480444"/>
          </a:xfrm>
        </p:grpSpPr>
        <p:pic>
          <p:nvPicPr>
            <p:cNvPr id="9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l="-1" r="2777"/>
            <a:stretch>
              <a:fillRect/>
            </a:stretch>
          </p:blipFill>
          <p:spPr bwMode="auto">
            <a:xfrm>
              <a:off x="214282" y="0"/>
              <a:ext cx="5000660" cy="480444"/>
            </a:xfrm>
            <a:prstGeom prst="rect">
              <a:avLst/>
            </a:prstGeom>
            <a:noFill/>
          </p:spPr>
        </p:pic>
        <p:pic>
          <p:nvPicPr>
            <p:cNvPr id="10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r="27778"/>
            <a:stretch>
              <a:fillRect/>
            </a:stretch>
          </p:blipFill>
          <p:spPr bwMode="auto">
            <a:xfrm rot="10800000">
              <a:off x="5143504" y="0"/>
              <a:ext cx="3714776" cy="480444"/>
            </a:xfrm>
            <a:prstGeom prst="rect">
              <a:avLst/>
            </a:prstGeom>
            <a:noFill/>
          </p:spPr>
        </p:pic>
      </p:grpSp>
      <p:grpSp>
        <p:nvGrpSpPr>
          <p:cNvPr id="11" name="Группа 10"/>
          <p:cNvGrpSpPr/>
          <p:nvPr userDrawn="1"/>
        </p:nvGrpSpPr>
        <p:grpSpPr>
          <a:xfrm>
            <a:off x="214282" y="0"/>
            <a:ext cx="8643998" cy="480444"/>
            <a:chOff x="214282" y="0"/>
            <a:chExt cx="8643998" cy="480444"/>
          </a:xfrm>
        </p:grpSpPr>
        <p:pic>
          <p:nvPicPr>
            <p:cNvPr id="12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l="-1" r="2777"/>
            <a:stretch>
              <a:fillRect/>
            </a:stretch>
          </p:blipFill>
          <p:spPr bwMode="auto">
            <a:xfrm>
              <a:off x="214282" y="0"/>
              <a:ext cx="5000660" cy="480444"/>
            </a:xfrm>
            <a:prstGeom prst="rect">
              <a:avLst/>
            </a:prstGeom>
            <a:noFill/>
          </p:spPr>
        </p:pic>
        <p:pic>
          <p:nvPicPr>
            <p:cNvPr id="13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r="27778"/>
            <a:stretch>
              <a:fillRect/>
            </a:stretch>
          </p:blipFill>
          <p:spPr bwMode="auto">
            <a:xfrm rot="10800000">
              <a:off x="5143504" y="0"/>
              <a:ext cx="3714776" cy="480444"/>
            </a:xfrm>
            <a:prstGeom prst="rect">
              <a:avLst/>
            </a:prstGeom>
            <a:noFill/>
          </p:spPr>
        </p:pic>
      </p:grpSp>
      <p:pic>
        <p:nvPicPr>
          <p:cNvPr id="14" name="Picture 30" descr="http://img0.liveinternet.ru/images/attach/b/4/103/772/103772608_15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lum bright="-10000" contrast="10000"/>
          </a:blip>
          <a:srcRect/>
          <a:stretch>
            <a:fillRect/>
          </a:stretch>
        </p:blipFill>
        <p:spPr bwMode="auto">
          <a:xfrm rot="16200000">
            <a:off x="-2331528" y="2331528"/>
            <a:ext cx="5143500" cy="480444"/>
          </a:xfrm>
          <a:prstGeom prst="rect">
            <a:avLst/>
          </a:prstGeom>
          <a:noFill/>
        </p:spPr>
      </p:pic>
      <p:pic>
        <p:nvPicPr>
          <p:cNvPr id="15" name="Picture 30" descr="http://img0.liveinternet.ru/images/attach/b/4/103/772/103772608_15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lum bright="-10000" contrast="10000"/>
          </a:blip>
          <a:srcRect/>
          <a:stretch>
            <a:fillRect/>
          </a:stretch>
        </p:blipFill>
        <p:spPr bwMode="auto">
          <a:xfrm rot="16200000" flipV="1">
            <a:off x="6332028" y="2331528"/>
            <a:ext cx="5143500" cy="480444"/>
          </a:xfrm>
          <a:prstGeom prst="rect">
            <a:avLst/>
          </a:prstGeom>
          <a:noFill/>
        </p:spPr>
      </p:pic>
      <p:pic>
        <p:nvPicPr>
          <p:cNvPr id="16" name="Picture 4" descr="&amp;bcy;&amp;ucy;&amp;mcy;&amp;acy;&amp;gcy;&amp;acy;"/>
          <p:cNvPicPr>
            <a:picLocks noChangeAspect="1" noChangeArrowheads="1"/>
          </p:cNvPicPr>
          <p:nvPr userDrawn="1"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501090" cy="5143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0" descr="http://img0.liveinternet.ru/images/attach/b/4/103/772/103772608_15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lum bright="-10000" contrast="10000"/>
          </a:blip>
          <a:srcRect/>
          <a:stretch>
            <a:fillRect/>
          </a:stretch>
        </p:blipFill>
        <p:spPr bwMode="auto">
          <a:xfrm rot="16200000" flipV="1">
            <a:off x="6332028" y="2331528"/>
            <a:ext cx="5143500" cy="480444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 userDrawn="1"/>
        </p:nvGrpSpPr>
        <p:grpSpPr>
          <a:xfrm>
            <a:off x="214282" y="0"/>
            <a:ext cx="8643998" cy="480444"/>
            <a:chOff x="214282" y="0"/>
            <a:chExt cx="8643998" cy="480444"/>
          </a:xfrm>
        </p:grpSpPr>
        <p:pic>
          <p:nvPicPr>
            <p:cNvPr id="13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l="-1" r="2777"/>
            <a:stretch>
              <a:fillRect/>
            </a:stretch>
          </p:blipFill>
          <p:spPr bwMode="auto">
            <a:xfrm>
              <a:off x="214282" y="0"/>
              <a:ext cx="5000660" cy="480444"/>
            </a:xfrm>
            <a:prstGeom prst="rect">
              <a:avLst/>
            </a:prstGeom>
            <a:noFill/>
          </p:spPr>
        </p:pic>
        <p:pic>
          <p:nvPicPr>
            <p:cNvPr id="14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r="27778"/>
            <a:stretch>
              <a:fillRect/>
            </a:stretch>
          </p:blipFill>
          <p:spPr bwMode="auto">
            <a:xfrm rot="10800000">
              <a:off x="5143504" y="0"/>
              <a:ext cx="3714776" cy="480444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 userDrawn="1"/>
        </p:nvGrpSpPr>
        <p:grpSpPr>
          <a:xfrm rot="10800000">
            <a:off x="214282" y="4663056"/>
            <a:ext cx="8643998" cy="480444"/>
            <a:chOff x="214282" y="0"/>
            <a:chExt cx="8643998" cy="480444"/>
          </a:xfrm>
        </p:grpSpPr>
        <p:pic>
          <p:nvPicPr>
            <p:cNvPr id="16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l="-1" r="2777"/>
            <a:stretch>
              <a:fillRect/>
            </a:stretch>
          </p:blipFill>
          <p:spPr bwMode="auto">
            <a:xfrm>
              <a:off x="214282" y="0"/>
              <a:ext cx="5000660" cy="480444"/>
            </a:xfrm>
            <a:prstGeom prst="rect">
              <a:avLst/>
            </a:prstGeom>
            <a:noFill/>
          </p:spPr>
        </p:pic>
        <p:pic>
          <p:nvPicPr>
            <p:cNvPr id="17" name="Picture 30" descr="http://img0.liveinternet.ru/images/attach/b/4/103/772/103772608_15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lum bright="-10000" contrast="10000"/>
            </a:blip>
            <a:srcRect r="27778"/>
            <a:stretch>
              <a:fillRect/>
            </a:stretch>
          </p:blipFill>
          <p:spPr bwMode="auto">
            <a:xfrm rot="10800000">
              <a:off x="5143504" y="0"/>
              <a:ext cx="3714776" cy="480444"/>
            </a:xfrm>
            <a:prstGeom prst="rect">
              <a:avLst/>
            </a:prstGeom>
            <a:noFill/>
          </p:spPr>
        </p:pic>
      </p:grpSp>
      <p:pic>
        <p:nvPicPr>
          <p:cNvPr id="10" name="Picture 30" descr="http://img0.liveinternet.ru/images/attach/b/4/103/772/103772608_15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lum bright="-10000" contrast="10000"/>
          </a:blip>
          <a:srcRect/>
          <a:stretch>
            <a:fillRect/>
          </a:stretch>
        </p:blipFill>
        <p:spPr bwMode="auto">
          <a:xfrm rot="16200000">
            <a:off x="-2331528" y="2331528"/>
            <a:ext cx="5143500" cy="480444"/>
          </a:xfrm>
          <a:prstGeom prst="rect">
            <a:avLst/>
          </a:prstGeom>
          <a:noFill/>
        </p:spPr>
      </p:pic>
      <p:pic>
        <p:nvPicPr>
          <p:cNvPr id="21" name="Picture 4" descr="&amp;bcy;&amp;ucy;&amp;mcy;&amp;acy;&amp;gcy;&amp;acy;"/>
          <p:cNvPicPr>
            <a:picLocks noChangeAspect="1" noChangeArrowheads="1"/>
          </p:cNvPicPr>
          <p:nvPr userDrawn="1"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 flipH="1">
            <a:off x="-2" y="0"/>
            <a:ext cx="9144001" cy="5143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50E252-CDB8-4891-8540-9F1CEEF1BF56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72264" y="4869656"/>
            <a:ext cx="2133600" cy="273844"/>
          </a:xfrm>
          <a:prstGeom prst="rect">
            <a:avLst/>
          </a:prstGeom>
        </p:spPr>
        <p:txBody>
          <a:bodyPr/>
          <a:lstStyle/>
          <a:p>
            <a:fld id="{81767E83-3BBB-498F-8863-39E155D7F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50E252-CDB8-4891-8540-9F1CEEF1BF56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72264" y="4869656"/>
            <a:ext cx="2133600" cy="273844"/>
          </a:xfrm>
          <a:prstGeom prst="rect">
            <a:avLst/>
          </a:prstGeom>
        </p:spPr>
        <p:txBody>
          <a:bodyPr/>
          <a:lstStyle/>
          <a:p>
            <a:fld id="{81767E83-3BBB-498F-8863-39E155D7F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50E252-CDB8-4891-8540-9F1CEEF1BF56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72264" y="4869656"/>
            <a:ext cx="2133600" cy="273844"/>
          </a:xfrm>
          <a:prstGeom prst="rect">
            <a:avLst/>
          </a:prstGeom>
        </p:spPr>
        <p:txBody>
          <a:bodyPr/>
          <a:lstStyle/>
          <a:p>
            <a:fld id="{81767E83-3BBB-498F-8863-39E155D7F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50E252-CDB8-4891-8540-9F1CEEF1BF56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72264" y="4869656"/>
            <a:ext cx="2133600" cy="273844"/>
          </a:xfrm>
          <a:prstGeom prst="rect">
            <a:avLst/>
          </a:prstGeom>
        </p:spPr>
        <p:txBody>
          <a:bodyPr/>
          <a:lstStyle/>
          <a:p>
            <a:fld id="{81767E83-3BBB-498F-8863-39E155D7F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img-fotki.yandex.ru/get/9364/56195015.19/0_b2c7f_5091951c_XL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EA9295-EF97-49BE-A17B-6767F2CB469F}"/>
              </a:ext>
            </a:extLst>
          </p:cNvPr>
          <p:cNvSpPr/>
          <p:nvPr/>
        </p:nvSpPr>
        <p:spPr>
          <a:xfrm>
            <a:off x="2051720" y="1851670"/>
            <a:ext cx="5616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на слайд, какие слова пропущены в начале высказываний?</a:t>
            </a:r>
          </a:p>
          <a:p>
            <a:endParaRPr lang="ru-RU" dirty="0">
              <a:solidFill>
                <a:srgbClr val="333333"/>
              </a:solidFill>
              <a:latin typeface="YS Text"/>
            </a:endParaRP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от начала начинается, до конца читается, в середке не перебивается.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…— ложь, да в ней намек, добрым молодцам урок.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— складка, а песня — быль.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47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2FD9ED-8D26-46FC-8DC6-D9CE752FDDF2}"/>
              </a:ext>
            </a:extLst>
          </p:cNvPr>
          <p:cNvSpPr/>
          <p:nvPr/>
        </p:nvSpPr>
        <p:spPr>
          <a:xfrm>
            <a:off x="1475656" y="1580036"/>
            <a:ext cx="6336704" cy="19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 на выбор: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Иллюстрация  к сказке «Журавль и цапля» или «Лиса и тетерев»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Письменный ответ на вопрос : Актуальны ли сказки «Журавль и цапля» и «Лиса и тетерев» сегодня? (Обоснуй свой ответ. Дайте связный ответ в 3-5-х предложениях)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4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08FD1F-48E5-4A9A-A05F-E078B866633F}"/>
              </a:ext>
            </a:extLst>
          </p:cNvPr>
          <p:cNvSpPr/>
          <p:nvPr/>
        </p:nvSpPr>
        <p:spPr>
          <a:xfrm>
            <a:off x="899592" y="699543"/>
            <a:ext cx="6912768" cy="2613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Ответьте на вопросы: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1.Вам больше нравятся волшебные сказки или сказки о животных? Почему?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2.Каковы особенности сказок о животных?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3.Что необычного вы узнали на уроке?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9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C7D6D5-41FA-42C4-B986-0AEF66E840DD}"/>
              </a:ext>
            </a:extLst>
          </p:cNvPr>
          <p:cNvSpPr/>
          <p:nvPr/>
        </p:nvSpPr>
        <p:spPr>
          <a:xfrm>
            <a:off x="1475656" y="555526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Посмотрите на картинки и догадайтесь, о каких сказках мы будем говорить сегодня?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0810F0-4D5D-49CF-AFB3-5A5671240A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7694"/>
            <a:ext cx="302433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C62884-53BB-4379-A8E4-187F29DA0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2067694"/>
            <a:ext cx="3384376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63C54B-8330-49A2-BBE3-71040252AFDD}"/>
              </a:ext>
            </a:extLst>
          </p:cNvPr>
          <p:cNvSpPr/>
          <p:nvPr/>
        </p:nvSpPr>
        <p:spPr>
          <a:xfrm>
            <a:off x="1547664" y="1347615"/>
            <a:ext cx="5310336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урока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Научиться  анализировать ….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9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67544" y="1635646"/>
            <a:ext cx="8478942" cy="3217850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6060" y="339502"/>
            <a:ext cx="789387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урока: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4F4DB9-6F11-46C6-99A3-9E68579E5DFD}"/>
              </a:ext>
            </a:extLst>
          </p:cNvPr>
          <p:cNvSpPr/>
          <p:nvPr/>
        </p:nvSpPr>
        <p:spPr>
          <a:xfrm>
            <a:off x="899592" y="1148732"/>
            <a:ext cx="7344816" cy="2716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Выявить основные ….  народных  сказок о животных.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90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Проанализировать предложенные ….  о животных.(выделить главную … сказки, композиционные особенности)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90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3.Аргументировать собственное  …</a:t>
            </a:r>
            <a:r>
              <a:rPr lang="ru-RU" sz="1200" dirty="0">
                <a:solidFill>
                  <a:srgbClr val="21212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340" marR="190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sz="1200" dirty="0">
              <a:solidFill>
                <a:srgbClr val="212121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90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sz="1200" dirty="0">
              <a:solidFill>
                <a:srgbClr val="212121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90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0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BBB80C-346A-4FA1-AB5B-3338E2C58ADB}"/>
              </a:ext>
            </a:extLst>
          </p:cNvPr>
          <p:cNvSpPr/>
          <p:nvPr/>
        </p:nvSpPr>
        <p:spPr>
          <a:xfrm>
            <a:off x="1691680" y="771550"/>
            <a:ext cx="6246440" cy="40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Сказки о животных имеют большое значение для воспитания. </a:t>
            </a:r>
            <a:b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поучительны и занимательны, поэтому их часто читают детям. Сказки о животных зародились в глубокой древности и на ранней стадии своего развития носили магический характер. С течением времени они утратили своё магическое значение и приблизились к небольшому поучительному рассказу. В сказках о животных затрагиваются вопросы морали, нравственности. Они учат справедливости, воспитывают чувство коллективизма, вызывают желание помочь слабому.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7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803D80-9EA1-4198-BE3D-456B5AC36CD8}"/>
              </a:ext>
            </a:extLst>
          </p:cNvPr>
          <p:cNvSpPr/>
          <p:nvPr/>
        </p:nvSpPr>
        <p:spPr>
          <a:xfrm>
            <a:off x="755576" y="-490531"/>
            <a:ext cx="7560840" cy="49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endParaRPr lang="ru-RU" dirty="0">
              <a:solidFill>
                <a:srgbClr val="01010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endParaRPr lang="ru-RU" dirty="0">
              <a:solidFill>
                <a:srgbClr val="01010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endParaRPr lang="ru-RU" dirty="0">
              <a:solidFill>
                <a:srgbClr val="01010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сказках про животных обычно высмеиваются людские пороки, а поэтому животным присваиваются те или иные черты человеческого характера. Например: заяц - трус; Лиса - хитрая, плутоватая;</a:t>
            </a:r>
            <a:b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Волк злой; Медведь силён, но неуклюж и не расторопен.. . и так далее.</a:t>
            </a:r>
            <a:b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временем эти черты в сознании людском запомнились и закрепились.</a:t>
            </a:r>
            <a:b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Сказки о животных обычно невелики по объёму, содержание их предельно просто, близко и понятно детям. В основе их лежит реальная действительность, элемент фантастики в них незначителен. Он проявляется в очеловечивании животных, которые не только говорят человеческим языком, но и действуют, как люди. Сюжет в сказках о животных развивается быстро. Композиция несложная.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0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BD48EC3-58CC-4935-BB08-A90F974C5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41578"/>
              </p:ext>
            </p:extLst>
          </p:nvPr>
        </p:nvGraphicFramePr>
        <p:xfrm>
          <a:off x="971600" y="843558"/>
          <a:ext cx="7560840" cy="3695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795">
                  <a:extLst>
                    <a:ext uri="{9D8B030D-6E8A-4147-A177-3AD203B41FA5}">
                      <a16:colId xmlns:a16="http://schemas.microsoft.com/office/drawing/2014/main" val="1131508764"/>
                    </a:ext>
                  </a:extLst>
                </a:gridCol>
                <a:gridCol w="4852045">
                  <a:extLst>
                    <a:ext uri="{9D8B030D-6E8A-4147-A177-3AD203B41FA5}">
                      <a16:colId xmlns:a16="http://schemas.microsoft.com/office/drawing/2014/main" val="407612899"/>
                    </a:ext>
                  </a:extLst>
                </a:gridCol>
              </a:tblGrid>
              <a:tr h="278061">
                <a:tc gridSpan="2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                                   Особенности(признаки) сказок о животных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027336"/>
                  </a:ext>
                </a:extLst>
              </a:tr>
              <a:tr h="278061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1.Главные герои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037849"/>
                  </a:ext>
                </a:extLst>
              </a:tr>
              <a:tr h="573475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2. Речевая характеристика.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678069"/>
                  </a:ext>
                </a:extLst>
              </a:tr>
              <a:tr h="573475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3. Наличие/отсутствие чудес.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2595249"/>
                  </a:ext>
                </a:extLst>
              </a:tr>
              <a:tr h="1419353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4. Особенности композиции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4293808"/>
                  </a:ext>
                </a:extLst>
              </a:tr>
              <a:tr h="573475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5. Другие особенности, дополнения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23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29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0E6C3C2-30E2-4CB0-B6CC-372E9CD88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067234"/>
              </p:ext>
            </p:extLst>
          </p:nvPr>
        </p:nvGraphicFramePr>
        <p:xfrm>
          <a:off x="683568" y="699542"/>
          <a:ext cx="7632848" cy="3888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4594">
                  <a:extLst>
                    <a:ext uri="{9D8B030D-6E8A-4147-A177-3AD203B41FA5}">
                      <a16:colId xmlns:a16="http://schemas.microsoft.com/office/drawing/2014/main" val="849052184"/>
                    </a:ext>
                  </a:extLst>
                </a:gridCol>
                <a:gridCol w="4898254">
                  <a:extLst>
                    <a:ext uri="{9D8B030D-6E8A-4147-A177-3AD203B41FA5}">
                      <a16:colId xmlns:a16="http://schemas.microsoft.com/office/drawing/2014/main" val="4098557156"/>
                    </a:ext>
                  </a:extLst>
                </a:gridCol>
              </a:tblGrid>
              <a:tr h="307376">
                <a:tc gridSpan="2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                                  Особенности(признаки) сказок о животных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476493"/>
                  </a:ext>
                </a:extLst>
              </a:tr>
              <a:tr h="307376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1.Главные герои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Животные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0042953"/>
                  </a:ext>
                </a:extLst>
              </a:tr>
              <a:tr h="307376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2.Речевая характеристика.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Диалог. Разговорная речь.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0380154"/>
                  </a:ext>
                </a:extLst>
              </a:tr>
              <a:tr h="307376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3.Наличие/отсутствие чудес.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Отсутствие чудес, волшебных помощников.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319729"/>
                  </a:ext>
                </a:extLst>
              </a:tr>
              <a:tr h="2351553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4.Особенности композиции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Есть зачин, присказка, концовка.</a:t>
                      </a:r>
                      <a:endParaRPr lang="ru-RU" sz="11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Сюжет можно сформулировать одной фразой.</a:t>
                      </a:r>
                      <a:endParaRPr lang="ru-RU" sz="11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Небольшие по объёму.</a:t>
                      </a:r>
                      <a:endParaRPr lang="ru-RU" sz="11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7736772"/>
                  </a:ext>
                </a:extLst>
              </a:tr>
              <a:tr h="307376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5.Другие особенности, дополнения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Поучительны, занимательны, учат справедливости.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2676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48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37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Какими человеческими качествами наделены журавль и цапля? Выберите и соотнесите качества, присущие людям, с героями сказки. </a:t>
            </a:r>
          </a:p>
          <a:p>
            <a:pPr algn="ctr">
              <a:spcAft>
                <a:spcPts val="0"/>
              </a:spcAf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Высокомерие, доброта, зависть, ревность, эгоизм, сострадание, глупость, сила воли, упрямство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905411"/>
              </p:ext>
            </p:extLst>
          </p:nvPr>
        </p:nvGraphicFramePr>
        <p:xfrm>
          <a:off x="1102245" y="1563638"/>
          <a:ext cx="6939510" cy="28139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89142">
                  <a:extLst>
                    <a:ext uri="{9D8B030D-6E8A-4147-A177-3AD203B41FA5}">
                      <a16:colId xmlns:a16="http://schemas.microsoft.com/office/drawing/2014/main" val="1168265147"/>
                    </a:ext>
                  </a:extLst>
                </a:gridCol>
                <a:gridCol w="3050368">
                  <a:extLst>
                    <a:ext uri="{9D8B030D-6E8A-4147-A177-3AD203B41FA5}">
                      <a16:colId xmlns:a16="http://schemas.microsoft.com/office/drawing/2014/main" val="247706744"/>
                    </a:ext>
                  </a:extLst>
                </a:gridCol>
              </a:tblGrid>
              <a:tr h="15899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ЖУРАВЛЬ</a:t>
                      </a:r>
                    </a:p>
                  </a:txBody>
                  <a:tcPr marL="41825" marR="4182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ЦАПЛЯ</a:t>
                      </a:r>
                    </a:p>
                  </a:txBody>
                  <a:tcPr marL="41825" marR="41825" marT="0" marB="0"/>
                </a:tc>
                <a:extLst>
                  <a:ext uri="{0D108BD9-81ED-4DB2-BD59-A6C34878D82A}">
                    <a16:rowId xmlns:a16="http://schemas.microsoft.com/office/drawing/2014/main" val="292900085"/>
                  </a:ext>
                </a:extLst>
              </a:tr>
              <a:tr h="263106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5" marR="41825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5" marR="41825" marT="0" marB="0"/>
                </a:tc>
                <a:extLst>
                  <a:ext uri="{0D108BD9-81ED-4DB2-BD59-A6C34878D82A}">
                    <a16:rowId xmlns:a16="http://schemas.microsoft.com/office/drawing/2014/main" val="4044790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256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547</Words>
  <Application>Microsoft Office PowerPoint</Application>
  <PresentationFormat>Экран (16:9)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user</cp:lastModifiedBy>
  <cp:revision>61</cp:revision>
  <dcterms:created xsi:type="dcterms:W3CDTF">2017-05-21T11:55:56Z</dcterms:created>
  <dcterms:modified xsi:type="dcterms:W3CDTF">2023-01-08T07:17:33Z</dcterms:modified>
</cp:coreProperties>
</file>