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9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4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4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B3667C-B1A2-41C2-93C5-33E71A6E32A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EC85E3E-3DF1-4191-A645-38EC2E80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Downloads/Funny%20phisical%20training%20in%20English!%20Let's%20move!%20&#1060;&#1080;&#1079;&#1084;&#1080;&#1085;&#1091;&#1090;&#1082;&#1072;%20&#1085;&#1072;%20&#1072;&#1085;&#1075;&#1083;&#1080;&#1081;&#1089;&#1082;&#1086;&#1084;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9461" y="504498"/>
            <a:ext cx="5990897" cy="5880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СТОИМ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Желева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Алексеевна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«Школа гимназия №6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им.Абая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г.Степногорск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52350" y="8986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Анатомия человек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290086"/>
            <a:ext cx="4206240" cy="630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0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Урок русского языка в 4 классе. Тема урока: Наречие. - русский язык, 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353581"/>
            <a:ext cx="9353006" cy="61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1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f.mail.ru/cgi-bin/readmsg?id=16010897231856595023;0;2&amp;exif=1&amp;full=1&amp;x-email=marina.havlyuk%40mail.ru"/>
          <p:cNvSpPr>
            <a:spLocks noChangeAspect="1" noChangeArrowheads="1"/>
          </p:cNvSpPr>
          <p:nvPr/>
        </p:nvSpPr>
        <p:spPr bwMode="auto">
          <a:xfrm>
            <a:off x="4869464" y="4613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3394" b="21846"/>
          <a:stretch/>
        </p:blipFill>
        <p:spPr>
          <a:xfrm>
            <a:off x="8652214" y="3622870"/>
            <a:ext cx="2437701" cy="28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2723" r="8621" b="41046"/>
          <a:stretch/>
        </p:blipFill>
        <p:spPr>
          <a:xfrm>
            <a:off x="1339892" y="3750092"/>
            <a:ext cx="2959642" cy="256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75458"/>
              </p:ext>
            </p:extLst>
          </p:nvPr>
        </p:nvGraphicFramePr>
        <p:xfrm>
          <a:off x="418011" y="261258"/>
          <a:ext cx="11495315" cy="3275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5315">
                  <a:extLst>
                    <a:ext uri="{9D8B030D-6E8A-4147-A177-3AD203B41FA5}">
                      <a16:colId xmlns:a16="http://schemas.microsoft.com/office/drawing/2014/main" val="1086424246"/>
                    </a:ext>
                  </a:extLst>
                </a:gridCol>
              </a:tblGrid>
              <a:tr h="97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обучения, которые достигаются на данном уроке (ссылка на учебную программу):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751214"/>
                  </a:ext>
                </a:extLst>
              </a:tr>
              <a:tr h="199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2.2.3.1. Определять функции опорно-двигательной системы человека.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2.1.2.1. Объяснять понятие «источник информации» и его важность для   проведения исследований.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061868"/>
                  </a:ext>
                </a:extLst>
              </a:tr>
            </a:tbl>
          </a:graphicData>
        </a:graphic>
      </p:graphicFrame>
      <p:pic>
        <p:nvPicPr>
          <p:cNvPr id="2050" name="Picture 2" descr="Кафедра анатомии челове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0"/>
          <a:stretch/>
        </p:blipFill>
        <p:spPr bwMode="auto">
          <a:xfrm>
            <a:off x="4924638" y="3616912"/>
            <a:ext cx="2539337" cy="26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739" y="5234115"/>
            <a:ext cx="109664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WҮСYGКNVЕSDZЛƏІЕҢҒТҰҚӨ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7887" y="822960"/>
            <a:ext cx="7432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тему урока!</a:t>
            </a:r>
          </a:p>
        </p:txBody>
      </p:sp>
      <p:pic>
        <p:nvPicPr>
          <p:cNvPr id="3074" name="Picture 2" descr="Анатомия человека - Биолог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 b="5434"/>
          <a:stretch/>
        </p:blipFill>
        <p:spPr bwMode="auto">
          <a:xfrm>
            <a:off x="4362995" y="1876961"/>
            <a:ext cx="3331028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0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1" y="429491"/>
            <a:ext cx="9949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Почему мы стоим?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745" y="1510145"/>
            <a:ext cx="11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7360" y="2105346"/>
            <a:ext cx="778546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Узнать…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</a:rPr>
              <a:t>Выяснить…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Анатомия ног человека. Как рисовать ног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53" y="2262400"/>
            <a:ext cx="3204482" cy="34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3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831" y="528935"/>
            <a:ext cx="10553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Выявляются определенные проблемы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Дистанционное обучение до конца года чем обернется? Мнения учителей и  учеников | In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0" y="3561592"/>
            <a:ext cx="3649117" cy="246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763" y="1298376"/>
            <a:ext cx="3497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паутина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Оплела весь белый свет.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пройти детишкам мимо.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Минобразования Чувашии: переход на дистанционное обучение не планируется -  МК Чебокс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68" y="4234821"/>
            <a:ext cx="2992582" cy="224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7496" y="4272035"/>
            <a:ext cx="3526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Склеена и сшита,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дверей, закрыта.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ее открывает,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много знает.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4468" y="1763486"/>
            <a:ext cx="2286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он всех умней,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и всех сильней.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100 лучших книг в истории мировой литературы по версии Newswe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55" y="1763486"/>
            <a:ext cx="2992574" cy="164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2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5" y="468532"/>
            <a:ext cx="9222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Физминутка</a:t>
            </a:r>
            <a:endParaRPr lang="ru-RU" sz="9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Физкультминутки для школьников и дошкольников"/>
          <p:cNvSpPr>
            <a:spLocks noChangeAspect="1" noChangeArrowheads="1"/>
          </p:cNvSpPr>
          <p:nvPr/>
        </p:nvSpPr>
        <p:spPr bwMode="auto">
          <a:xfrm>
            <a:off x="4686072" y="2964497"/>
            <a:ext cx="778894" cy="7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Физкультминутки для школьников и дошко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038192"/>
            <a:ext cx="7302136" cy="40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2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 устроен головной мозг — ЗдоровьеИнф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61" y="1390098"/>
            <a:ext cx="2588692" cy="1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.foxford.ngcdn.ru/uploads/tinymce_file/file/11042/0dcd379e97a5c39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r="41839" b="34926"/>
          <a:stretch/>
        </p:blipFill>
        <p:spPr bwMode="auto">
          <a:xfrm>
            <a:off x="9075370" y="1403828"/>
            <a:ext cx="1675361" cy="24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1385" y="3189196"/>
            <a:ext cx="183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339" y="2953612"/>
            <a:ext cx="276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7428" y="3892731"/>
            <a:ext cx="320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</a:t>
            </a:r>
          </a:p>
        </p:txBody>
      </p:sp>
      <p:pic>
        <p:nvPicPr>
          <p:cNvPr id="6152" name="Picture 8" descr="Легкие человека с грудной клеткой — биология, Медицинская иллюстрация -  Stock Photo | #160218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9" y="3728292"/>
            <a:ext cx="2234928" cy="29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Головной мозг человека | Дистанционные уро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78" y="4057722"/>
            <a:ext cx="3028950" cy="232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Строение позвоночн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4415951"/>
            <a:ext cx="2708366" cy="21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Сердце и легкие Внутренние органы в мужском человеческом теле Анатомия  людей Часть человеческого сердца R Диастола и систола Fi Иллюстрация  вектора - иллюстрации насчитывающей сердечнососудисто, мышца: 14856413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7378" r="12690" b="16922"/>
          <a:stretch/>
        </p:blipFill>
        <p:spPr bwMode="auto">
          <a:xfrm>
            <a:off x="856879" y="1146758"/>
            <a:ext cx="1990824" cy="20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679" y="572343"/>
            <a:ext cx="909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какую функцию выполняет скелет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2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1" y="378822"/>
            <a:ext cx="8373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какую функцию выполняет скелет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Скелет человека » МРОО &amp;quot;Вымпел-В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28726"/>
          <a:stretch/>
        </p:blipFill>
        <p:spPr bwMode="auto">
          <a:xfrm>
            <a:off x="6518365" y="1319665"/>
            <a:ext cx="3683726" cy="4883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едуза корнерот — Разновидности и особенности одной из красивейших медуз в  ми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3" y="1203210"/>
            <a:ext cx="4194357" cy="260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Что такое слайм и насколько он опасен для детей? | TheUK.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55" y="3876241"/>
            <a:ext cx="4432675" cy="232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4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Рисунок 2" descr="Скелет . Анатомия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3" y="451220"/>
            <a:ext cx="18954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укописный ввод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82750" y="1549400"/>
            <a:ext cx="25400" cy="254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80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51610" y="1417515"/>
            <a:ext cx="2114550" cy="28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621416" y="567375"/>
            <a:ext cx="1485900" cy="952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708150" y="1724126"/>
            <a:ext cx="2466839" cy="3772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42072" y="2274351"/>
            <a:ext cx="233362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682750" y="2560591"/>
            <a:ext cx="233362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1771650" y="5187089"/>
            <a:ext cx="23622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271134" y="5155114"/>
            <a:ext cx="2838450" cy="30480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576219" y="3306241"/>
            <a:ext cx="3430631" cy="41963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111375" y="3190633"/>
            <a:ext cx="1905000" cy="5032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7940221" y="1179751"/>
            <a:ext cx="790575" cy="561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43967" y="1257022"/>
            <a:ext cx="847725" cy="5048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7199266" y="1868654"/>
            <a:ext cx="1790700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435964" y="1868654"/>
            <a:ext cx="1790700" cy="485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682750" y="-137288"/>
            <a:ext cx="1987913" cy="17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Задание1.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8011" y="5518520"/>
            <a:ext cx="60481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для справок: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череп, нижние конечности, грудная клетка, таз, рёбра, верхние конечности, позвоночник.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934200" y="672486"/>
            <a:ext cx="3670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Задание2.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Функции скелета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631487" y="2095308"/>
            <a:ext cx="5029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Опорная, дыхательная, обонятельная, защитная, зрительная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Задание3.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какого слова произошло слово КОСТЬ? Подчеркни.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КОНЬ,   КОЖА,   КОРЕНЬ</a:t>
            </a:r>
            <a:r>
              <a:rPr kumimoji="0" lang="ru-RU" altLang="ru-RU" sz="1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КОЩЬ,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6484" y="454585"/>
            <a:ext cx="180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череп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924785" y="2292056"/>
            <a:ext cx="50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Таз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00945" y="1449342"/>
            <a:ext cx="99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ребра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95644" y="3038673"/>
            <a:ext cx="225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Верхние конечности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89347" y="4847835"/>
            <a:ext cx="252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Нижние конечности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104481" y="1175264"/>
            <a:ext cx="238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Грудная клетка</a:t>
            </a:r>
            <a:endParaRPr lang="ru-RU" dirty="0"/>
          </a:p>
        </p:txBody>
      </p:sp>
      <p:sp>
        <p:nvSpPr>
          <p:cNvPr id="8193" name="TextBox 8192"/>
          <p:cNvSpPr txBox="1"/>
          <p:nvPr/>
        </p:nvSpPr>
        <p:spPr>
          <a:xfrm>
            <a:off x="2100945" y="1934282"/>
            <a:ext cx="222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Позвоночник</a:t>
            </a:r>
            <a:endParaRPr lang="ru-RU" dirty="0"/>
          </a:p>
        </p:txBody>
      </p:sp>
      <p:sp>
        <p:nvSpPr>
          <p:cNvPr id="8195" name="TextBox 8194"/>
          <p:cNvSpPr txBox="1"/>
          <p:nvPr/>
        </p:nvSpPr>
        <p:spPr>
          <a:xfrm>
            <a:off x="7286274" y="1901849"/>
            <a:ext cx="16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Опорная </a:t>
            </a:r>
            <a:endParaRPr lang="ru-RU" dirty="0"/>
          </a:p>
        </p:txBody>
      </p:sp>
      <p:sp>
        <p:nvSpPr>
          <p:cNvPr id="8196" name="TextBox 8195"/>
          <p:cNvSpPr txBox="1"/>
          <p:nvPr/>
        </p:nvSpPr>
        <p:spPr>
          <a:xfrm>
            <a:off x="9557746" y="1990348"/>
            <a:ext cx="15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Защитная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8193" grpId="0"/>
      <p:bldP spid="8195" grpId="0"/>
      <p:bldP spid="8196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383</TotalTime>
  <Words>214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Гриша Желев</cp:lastModifiedBy>
  <cp:revision>34</cp:revision>
  <dcterms:created xsi:type="dcterms:W3CDTF">2020-10-21T10:13:30Z</dcterms:created>
  <dcterms:modified xsi:type="dcterms:W3CDTF">2022-01-14T12:30:59Z</dcterms:modified>
</cp:coreProperties>
</file>