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8" r:id="rId5"/>
    <p:sldId id="267" r:id="rId6"/>
    <p:sldId id="270" r:id="rId7"/>
    <p:sldId id="259" r:id="rId8"/>
    <p:sldId id="260" r:id="rId9"/>
    <p:sldId id="261" r:id="rId10"/>
    <p:sldId id="262" r:id="rId11"/>
    <p:sldId id="272" r:id="rId12"/>
    <p:sldId id="271" r:id="rId13"/>
    <p:sldId id="264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1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6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8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8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4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7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5A51-70A0-426E-A343-84D53735BD6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FA34-0117-4365-BD41-42DF5825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Отметьте, какие отношения будут регулироваться семейным правом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1. Валентина Борисовна проживает совместно со своим сыном.</a:t>
            </a:r>
          </a:p>
          <a:p>
            <a:pPr marL="0" indent="0">
              <a:buNone/>
            </a:pPr>
            <a:r>
              <a:rPr lang="ru-RU" dirty="0"/>
              <a:t>2. Илья и Светлана уже 5 лет живут в квартире, которую купили на общие деньги. Хоть брак и не зарегистрирован, но молодые люди называют себя мужем и женой.</a:t>
            </a:r>
          </a:p>
          <a:p>
            <a:pPr marL="0" indent="0">
              <a:buNone/>
            </a:pPr>
            <a:r>
              <a:rPr lang="ru-RU" dirty="0"/>
              <a:t>3. Ира и Люда живут в квартире, доставшейся им по наследству от родителей.</a:t>
            </a:r>
          </a:p>
          <a:p>
            <a:pPr marL="0" indent="0">
              <a:buNone/>
            </a:pPr>
            <a:r>
              <a:rPr lang="ru-RU" dirty="0"/>
              <a:t>4. Елена Васильевна, воспитатель детского дома, удочерила девочку Машу.</a:t>
            </a:r>
          </a:p>
          <a:p>
            <a:pPr marL="0" indent="0">
              <a:buNone/>
            </a:pPr>
            <a:r>
              <a:rPr lang="ru-RU" dirty="0"/>
              <a:t>5. Девушки-студентки Кристина и Полина 4 года живут вместе в съёмной квартире.</a:t>
            </a:r>
          </a:p>
          <a:p>
            <a:pPr marL="0" indent="0">
              <a:buNone/>
            </a:pPr>
            <a:r>
              <a:rPr lang="ru-RU" dirty="0"/>
              <a:t>6. Степан и Татьяна зарегистрировали брак и стали жить отдельно от родителей.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Основания, препятствующие вступлению в брак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Не допускается заключение брака между:</a:t>
            </a:r>
          </a:p>
          <a:p>
            <a:r>
              <a:rPr lang="ru-RU" dirty="0"/>
              <a:t>лицами, из которых хотя бы одно лицо уже состоит в другом зарегистрированном браке;</a:t>
            </a:r>
          </a:p>
          <a:p>
            <a:r>
              <a:rPr lang="ru-RU" dirty="0"/>
              <a:t>близкими родственниками (родственниками по прямой восходящей и нисходящей линии (родителями и детьми, дедушкой, бабушкой и внуками), полнородными и </a:t>
            </a:r>
            <a:r>
              <a:rPr lang="ru-RU" dirty="0" err="1"/>
              <a:t>неполнородными</a:t>
            </a:r>
            <a:r>
              <a:rPr lang="ru-RU" dirty="0"/>
              <a:t> (имеющими общих отца или мать) братьями и сестрами);</a:t>
            </a:r>
          </a:p>
          <a:p>
            <a:r>
              <a:rPr lang="ru-RU" dirty="0"/>
              <a:t>усыновителями и усыновленными;</a:t>
            </a:r>
          </a:p>
          <a:p>
            <a:r>
              <a:rPr lang="ru-RU" dirty="0"/>
              <a:t>лицами, из которых хотя бы одно лицо признано судом недееспособным вследствие психического расстройства.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3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7458"/>
            <a:ext cx="884402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9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6466"/>
            <a:ext cx="8361573" cy="469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6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Расторжение брака: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0188" cy="576064"/>
          </a:xfrm>
        </p:spPr>
        <p:txBody>
          <a:bodyPr/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ЗАГСе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4389884" cy="518457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 взаимном согласии на расторжение брака супругов, не имеющих общих несовершеннолетних детей</a:t>
            </a:r>
          </a:p>
          <a:p>
            <a:pPr marL="457200" indent="-457200">
              <a:buAutoNum type="arabicPeriod"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2. Расторжение брака по заявлению одного из супругов независимо от наличия у супругов общих несовершеннолетних детей, если другой супруг: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признан судом безвестно отсутствующим;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признан судом недееспособным;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осужден за совершение преступления к лишению свободы на срок свыше трех лет.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648073"/>
          </a:xfrm>
        </p:spPr>
        <p:txBody>
          <a:bodyPr/>
          <a:lstStyle/>
          <a:p>
            <a:r>
              <a:rPr lang="ru-RU" dirty="0" smtClean="0"/>
              <a:t>В судебном порядке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При наличии у супругов общих несовершеннолетних детей</a:t>
            </a:r>
          </a:p>
          <a:p>
            <a:pPr marL="457200" indent="-457200">
              <a:buAutoNum type="arabicPeriod"/>
            </a:pPr>
            <a:r>
              <a:rPr lang="ru-RU" dirty="0"/>
              <a:t>Е</a:t>
            </a:r>
            <a:r>
              <a:rPr lang="ru-RU" dirty="0" smtClean="0"/>
              <a:t>сли один из супругов, несмотря на отсутствие у него возражений, уклоняется от расторжения брака в органе ЗАГС, в том числе отказывается подать заявление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4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9" y="692696"/>
            <a:ext cx="88795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2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Семейное право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Права и обязанности супругов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499756"/>
              </p:ext>
            </p:extLst>
          </p:nvPr>
        </p:nvGraphicFramePr>
        <p:xfrm>
          <a:off x="457200" y="1052737"/>
          <a:ext cx="8229600" cy="5010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8696"/>
                <a:gridCol w="2307704"/>
                <a:gridCol w="2743200"/>
              </a:tblGrid>
              <a:tr h="803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Личные неимущественные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Имущественные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8522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Взаимное материальное содержание</a:t>
                      </a:r>
                      <a:endParaRPr lang="ru-RU" sz="2400" b="1" dirty="0"/>
                    </a:p>
                  </a:txBody>
                  <a:tcPr/>
                </a:tc>
              </a:tr>
              <a:tr h="852228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79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Договорный режим имущества супругов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u="sng" dirty="0" smtClean="0"/>
          </a:p>
          <a:p>
            <a:pPr marL="0" indent="0" algn="just">
              <a:buNone/>
            </a:pPr>
            <a:r>
              <a:rPr lang="ru-RU" b="1" u="sng" dirty="0" smtClean="0"/>
              <a:t>Брачный договор </a:t>
            </a:r>
            <a:r>
              <a:rPr lang="ru-RU" dirty="0" smtClean="0"/>
              <a:t>– соглашение лиц, которые намереваются заключить брак, или супругов, уже состоящих в браке, которое предусматривает имущественные права и обязанности супругов в браке и (или) в случае его расторжения.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27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Супруги могут определить в брачном договоре: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Свои права и обязанности по взаимному содержанию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Способы участия в доходах друг друга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Порядок несения каждым из них семейных расходов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Имущество, которое будет передано каждому из супругов в случае расторжения брака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8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Брачный договор не может регулировать: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Личные неимущественные отношения между супругами, их права и обязанности в отношении детей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806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32657"/>
            <a:ext cx="8640960" cy="24482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основанная на браке, кровном родстве, опеке, усыновлении группа людей,  характеризующаяся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общностью быта, интересов, взаимной заботой, моральной и правовой ответственностью.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564904"/>
            <a:ext cx="8496944" cy="40324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37920" cy="404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76450"/>
            <a:ext cx="84963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85938"/>
            <a:ext cx="81534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6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Права и обязанности детей и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Права детей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27582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Неимущественные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Имущественные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 ряд – права и обязанности родителей по отношению к детям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ряд – воспитание детей, оставшихся без попечения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2" y="836712"/>
            <a:ext cx="8732547" cy="228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09725"/>
            <a:ext cx="81057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Семейное право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обществознания в 11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Семейное право</a:t>
            </a:r>
            <a:r>
              <a:rPr lang="ru-RU" dirty="0" smtClean="0"/>
              <a:t> – это – совокупность правовых норм, регулирующих личные и имущественные отношения, возникающие между людьми из факта брака, кровного родства, усыновления, принятия детей в семью на воспитание.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6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1"/>
            <a:ext cx="8147248" cy="2160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 smtClean="0"/>
              <a:t>Брак</a:t>
            </a:r>
            <a:r>
              <a:rPr lang="ru-RU" dirty="0" smtClean="0"/>
              <a:t> - это юридически оформленный, свободный, добровольный союз мужчины и женщины, направленный на создание семьи и порождающий для них взаимные права и обязанности.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348880"/>
            <a:ext cx="878497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0868"/>
            <a:ext cx="7085587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54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42370"/>
            <a:ext cx="4906491" cy="690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</a:t>
            </a:r>
            <a:r>
              <a:rPr lang="ru-RU" b="1" dirty="0"/>
              <a:t>заключения брака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Личное присутствие обоих супругов в органах ЗАГС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Подача заявления (1-12 месяцев)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 наличии особых обстоятельств (беременности, рождения ребенка, непосредственной угрозы жизни одной из сторон и других особых обстоятельств) брак может быть заключен в день подачи заявления.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5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Условия </a:t>
            </a:r>
            <a:r>
              <a:rPr lang="ru-RU" b="1" dirty="0"/>
              <a:t>заключения брака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Взаимное добровольное согласие мужчины и женщины, вступающих в брак</a:t>
            </a:r>
          </a:p>
          <a:p>
            <a:pPr marL="514350" indent="-514350">
              <a:buAutoNum type="arabicParenR"/>
            </a:pPr>
            <a:r>
              <a:rPr lang="ru-RU" dirty="0" smtClean="0"/>
              <a:t>Достижение брачного возраста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4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591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Отметьте, какие отношения будут регулироваться семейным правом</vt:lpstr>
      <vt:lpstr>Презентация PowerPoint</vt:lpstr>
      <vt:lpstr>Семейное 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заключения брака </vt:lpstr>
      <vt:lpstr>Условия заключения брака </vt:lpstr>
      <vt:lpstr>Основания, препятствующие вступлению в брак</vt:lpstr>
      <vt:lpstr>Презентация PowerPoint</vt:lpstr>
      <vt:lpstr>Презентация PowerPoint</vt:lpstr>
      <vt:lpstr>Расторжение брака:</vt:lpstr>
      <vt:lpstr>Презентация PowerPoint</vt:lpstr>
      <vt:lpstr>Семейное право</vt:lpstr>
      <vt:lpstr>Права и обязанности супругов</vt:lpstr>
      <vt:lpstr>Договорный режим имущества супругов</vt:lpstr>
      <vt:lpstr>Супруги могут определить в брачном договоре:</vt:lpstr>
      <vt:lpstr>Брачный договор не может регулировать:</vt:lpstr>
      <vt:lpstr>Презентация PowerPoint</vt:lpstr>
      <vt:lpstr>Презентация PowerPoint</vt:lpstr>
      <vt:lpstr>Права и обязанности детей и родителей</vt:lpstr>
      <vt:lpstr>Права детей</vt:lpstr>
      <vt:lpstr>Задание: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Семейное право</dc:title>
  <dc:creator>Admin</dc:creator>
  <cp:lastModifiedBy>Admin</cp:lastModifiedBy>
  <cp:revision>10</cp:revision>
  <dcterms:created xsi:type="dcterms:W3CDTF">2020-03-02T18:33:44Z</dcterms:created>
  <dcterms:modified xsi:type="dcterms:W3CDTF">2020-03-17T19:52:56Z</dcterms:modified>
</cp:coreProperties>
</file>