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8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43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1920" y="260648"/>
            <a:ext cx="4968552" cy="333980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>Дидактические материалы </a:t>
            </a:r>
            <a:r>
              <a:rPr lang="ru-RU" sz="3200" b="1" dirty="0" smtClean="0">
                <a:latin typeface="+mn-lt"/>
              </a:rPr>
              <a:t>по предмету 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« Изобразительное </a:t>
            </a:r>
            <a:r>
              <a:rPr lang="ru-RU" sz="3200" b="1" dirty="0" smtClean="0">
                <a:latin typeface="+mn-lt"/>
              </a:rPr>
              <a:t>искусство» 5 классы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Специальная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( коррекционная) школа №2 </a:t>
            </a:r>
            <a:endParaRPr lang="ru-RU" sz="32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3789040"/>
            <a:ext cx="5000600" cy="256713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Учитель: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Болгарова Наталья Викторовна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Ангарск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Иркутская область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22" name="Picture 2" descr="C:\Users\notebook\Pictures\2020-02-07\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7252" y="1742524"/>
            <a:ext cx="46450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otebook\Desktop\Дидактические материалы к урокам ИЗО 5 кл\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44776"/>
            <a:ext cx="4752528" cy="688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otebook\Desktop\Дидактические материалы к урокам ИЗО 5 кл\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8749" y="-824613"/>
            <a:ext cx="6001879" cy="84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otebook\Desktop\Дидактические материалы к урокам ИЗО 5 кл\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5735" y="-160108"/>
            <a:ext cx="5184576" cy="718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otebook\Desktop\Дидактические материалы к урокам ИЗО 5 кл\08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8027"/>
            <a:ext cx="471570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otebook\Desktop\Дидактические материалы к урокам ИЗО 5 кл\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37" y="0"/>
            <a:ext cx="5093527" cy="68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otebook\Desktop\Дидактические материалы к урокам ИЗО 5 кл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9" y="188640"/>
            <a:ext cx="8412882" cy="59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notebook\Desktop\Дидактические материалы к урокам ИЗО 5 кл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7666"/>
            <a:ext cx="8213303" cy="599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otebook\Desktop\Дидактические материалы к урокам ИЗО 5 кл\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53" y="124863"/>
            <a:ext cx="4713509" cy="673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notebook\Desktop\Дидактические материалы к урокам ИЗО 5 кл\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1519" y="-744083"/>
            <a:ext cx="6488872" cy="87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Дидактические материалы к урокам ИЗО 5 кл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547" y="-13433"/>
            <a:ext cx="3988907" cy="687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0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otebook\Desktop\Дидактические материалы к урокам ИЗО 5 кл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31" y="166401"/>
            <a:ext cx="4610139" cy="67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9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tebook\Desktop\Дидактические материалы к урокам ИЗО 5 кл\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6780"/>
            <a:ext cx="4608512" cy="628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1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notebook\Desktop\Дидактические материалы к урокам ИЗО 5 кл\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0" b="14237"/>
          <a:stretch/>
        </p:blipFill>
        <p:spPr bwMode="auto">
          <a:xfrm>
            <a:off x="1475656" y="103194"/>
            <a:ext cx="6192688" cy="665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otebook\Desktop\Дидактические материалы к урокам ИЗО 5 кл\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920358"/>
            <a:ext cx="5482630" cy="77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33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otebook\Desktop\Дидактические материалы к урокам ИЗО 5 кл\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896544" cy="68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</Words>
  <Application>Microsoft Office PowerPoint</Application>
  <PresentationFormat>Экран (4:3)</PresentationFormat>
  <Paragraphs>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Дидактические материалы по предмету  « Изобразительное искусство» 5 классы Специальная ( коррекционная) школа №2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notebook</dc:creator>
  <cp:lastModifiedBy>СКШ №2</cp:lastModifiedBy>
  <cp:revision>10</cp:revision>
  <dcterms:created xsi:type="dcterms:W3CDTF">2020-02-08T15:54:46Z</dcterms:created>
  <dcterms:modified xsi:type="dcterms:W3CDTF">2021-12-21T03:02:19Z</dcterms:modified>
</cp:coreProperties>
</file>