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66" r:id="rId3"/>
    <p:sldId id="264" r:id="rId4"/>
    <p:sldId id="267" r:id="rId5"/>
    <p:sldId id="265" r:id="rId6"/>
    <p:sldId id="257" r:id="rId7"/>
    <p:sldId id="263" r:id="rId8"/>
    <p:sldId id="258" r:id="rId9"/>
    <p:sldId id="268" r:id="rId10"/>
    <p:sldId id="272" r:id="rId11"/>
    <p:sldId id="259" r:id="rId12"/>
    <p:sldId id="273" r:id="rId13"/>
    <p:sldId id="274" r:id="rId14"/>
    <p:sldId id="260" r:id="rId15"/>
    <p:sldId id="270" r:id="rId16"/>
    <p:sldId id="261" r:id="rId17"/>
    <p:sldId id="276" r:id="rId18"/>
    <p:sldId id="271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566"/>
    <a:srgbClr val="E19187"/>
    <a:srgbClr val="D1BFA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3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67689-BFF5-4566-9A54-5B8F4C63A08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DDC23-24A0-4BE2-9D6F-6057BE90B3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22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DDC23-24A0-4BE2-9D6F-6057BE90B38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985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8643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931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7856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667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826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3975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438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512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761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8051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257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F46F9-ED83-4E48-B0B4-94394E5FDF5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BF430-502C-4C11-AA87-5194AE4C2C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583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3.jpeg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19.gif"/><Relationship Id="rId5" Type="http://schemas.openxmlformats.org/officeDocument/2006/relationships/image" Target="../media/image13.jpe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5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gif"/><Relationship Id="rId1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704" y="620338"/>
            <a:ext cx="7166439" cy="1325563"/>
          </a:xfrm>
        </p:spPr>
        <p:txBody>
          <a:bodyPr>
            <a:noAutofit/>
          </a:bodyPr>
          <a:lstStyle/>
          <a:p>
            <a:pPr algn="r"/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The </a:t>
            </a:r>
            <a:r>
              <a:rPr lang="ru-RU" sz="4000" b="1" dirty="0" smtClean="0">
                <a:latin typeface="Courier New" pitchFamily="49" charset="0"/>
                <a:cs typeface="Courier New" pitchFamily="49" charset="0"/>
              </a:rPr>
              <a:t>11</a:t>
            </a:r>
            <a:r>
              <a:rPr lang="en-US" sz="4000" b="1" baseline="30000" dirty="0" err="1" smtClean="0">
                <a:latin typeface="Courier New" pitchFamily="49" charset="0"/>
                <a:cs typeface="Courier New" pitchFamily="49" charset="0"/>
              </a:rPr>
              <a:t>th</a:t>
            </a:r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 of October</a:t>
            </a:r>
            <a:br>
              <a:rPr lang="en-US" sz="40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Classwork</a:t>
            </a:r>
            <a:endParaRPr lang="ru-RU" sz="4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66087" y="1543252"/>
            <a:ext cx="4861304" cy="4530001"/>
            <a:chOff x="823436" y="456565"/>
            <a:chExt cx="5553075" cy="5829301"/>
          </a:xfrm>
        </p:grpSpPr>
        <p:pic>
          <p:nvPicPr>
            <p:cNvPr id="1034" name="Picture 10" descr="Похожее изображение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436" y="456565"/>
              <a:ext cx="5553075" cy="5829301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56539" y="1750577"/>
              <a:ext cx="2086865" cy="67329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u="sng" dirty="0" smtClean="0">
                  <a:solidFill>
                    <a:srgbClr val="EC5566"/>
                  </a:solidFill>
                </a:rPr>
                <a:t>VANISHED</a:t>
              </a:r>
              <a:endParaRPr lang="ru-RU" sz="2800" b="1" u="sng" dirty="0">
                <a:solidFill>
                  <a:srgbClr val="EC5566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 rot="1479533">
            <a:off x="1973230" y="2716414"/>
            <a:ext cx="4251196" cy="3874000"/>
            <a:chOff x="6505382" y="2299930"/>
            <a:chExt cx="4038969" cy="344564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0192" t="60432"/>
            <a:stretch/>
          </p:blipFill>
          <p:spPr>
            <a:xfrm rot="20722361">
              <a:off x="6505382" y="4449087"/>
              <a:ext cx="4038969" cy="1296486"/>
            </a:xfrm>
            <a:prstGeom prst="rect">
              <a:avLst/>
            </a:prstGeom>
          </p:spPr>
        </p:pic>
        <p:pic>
          <p:nvPicPr>
            <p:cNvPr id="1032" name="Picture 8" descr="Картинки по запросу detective story clipar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529094">
              <a:off x="6712005" y="2299930"/>
              <a:ext cx="2847975" cy="2209800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48" name="AutoShape 8" descr="https://svgsilh.com/svg/15127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s://svgsilh.com/svg/151275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2" name="Picture 12" descr="https://clipground.com/images/magnifying-glass-with-finger-print-black-and-white-clipart-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0601" y="3706649"/>
            <a:ext cx="2960205" cy="2414373"/>
          </a:xfrm>
          <a:prstGeom prst="rect">
            <a:avLst/>
          </a:prstGeom>
          <a:noFill/>
        </p:spPr>
      </p:pic>
      <p:pic>
        <p:nvPicPr>
          <p:cNvPr id="10254" name="Picture 14" descr="https://otvet.imgsmail.ru/download/u_c0c78c94b11a05d534977e6b27463e24_80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6729" y="718412"/>
            <a:ext cx="3175426" cy="2912320"/>
          </a:xfrm>
          <a:prstGeom prst="rect">
            <a:avLst/>
          </a:prstGeom>
          <a:noFill/>
        </p:spPr>
      </p:pic>
      <p:pic>
        <p:nvPicPr>
          <p:cNvPr id="10256" name="Picture 16" descr="https://fotohosting.su/images/2019/01/12/top-secret-stam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92807">
            <a:off x="3006257" y="216141"/>
            <a:ext cx="2658184" cy="1606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90437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 rot="173567">
            <a:off x="50104" y="-117462"/>
            <a:ext cx="2966160" cy="2060552"/>
            <a:chOff x="3698543" y="3306825"/>
            <a:chExt cx="3853266" cy="3216545"/>
          </a:xfrm>
        </p:grpSpPr>
        <p:pic>
          <p:nvPicPr>
            <p:cNvPr id="19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20" name="Прямоугольник 19"/>
            <p:cNvSpPr/>
            <p:nvPr/>
          </p:nvSpPr>
          <p:spPr>
            <a:xfrm rot="20824986">
              <a:off x="3986059" y="3808730"/>
              <a:ext cx="2450763" cy="1729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Task 3. Order of events</a:t>
              </a:r>
              <a:endParaRPr lang="ru-RU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42547" y="2051531"/>
            <a:ext cx="10661073" cy="692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felt their way around the house, but there was no reply.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42548" y="1402617"/>
            <a:ext cx="10661073" cy="614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1. Suddenly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was a powerful gust of wind. The lights flickered and went out altogether. It was a power cut.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1042546" y="2475999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One Saturday last winter, some friends Amy, Maria, Andy, Greg and John decided to spend the weekend in John’s uncle's big, old house in the country.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1042545" y="3376784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4.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carried on laughing and telling scaring stories.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042544" y="3860638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5.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looked at each other confused and scared, because no one had seen Andy leave the room.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042543" y="4570194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After a while, there was a bright flash of lightening that lit up the whole room.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1042543" y="5275253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7.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was stormy outside, so the children decided to spend a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cosy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evening chatting together in the living room downstairs.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1042543" y="5935948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8.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went to the living room and tried to think of what to do next...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92" t="60432"/>
          <a:stretch/>
        </p:blipFill>
        <p:spPr>
          <a:xfrm rot="21336369">
            <a:off x="7031040" y="236159"/>
            <a:ext cx="3136699" cy="1075521"/>
          </a:xfrm>
          <a:prstGeom prst="rect">
            <a:avLst/>
          </a:prstGeom>
        </p:spPr>
      </p:pic>
      <p:sp>
        <p:nvSpPr>
          <p:cNvPr id="31" name="Объект 2"/>
          <p:cNvSpPr txBox="1">
            <a:spLocks/>
          </p:cNvSpPr>
          <p:nvPr/>
        </p:nvSpPr>
        <p:spPr>
          <a:xfrm>
            <a:off x="1042549" y="5328751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THEY felt their way around the house, but there was no reply.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Объект 3"/>
          <p:cNvSpPr txBox="1">
            <a:spLocks/>
          </p:cNvSpPr>
          <p:nvPr/>
        </p:nvSpPr>
        <p:spPr>
          <a:xfrm>
            <a:off x="1042550" y="2964008"/>
            <a:ext cx="10661073" cy="61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Suddenly it was a powerful gust of wind. The lights flickered and went out altogether. It was a power cut.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1042551" y="1401226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One Saturday last winter, some friends Amy, Maria, Andy, Greg and John decided to spend the weekend in John’s uncle's big, old house in the country.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1042550" y="3593332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carried on laughing and telling scaring stories.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1042549" y="4696367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looked at each other confused and scared, because no one had seen Andy leave the room.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Объект 2"/>
          <p:cNvSpPr txBox="1">
            <a:spLocks/>
          </p:cNvSpPr>
          <p:nvPr/>
        </p:nvSpPr>
        <p:spPr>
          <a:xfrm>
            <a:off x="1042549" y="4079269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After a while, there was a bright flash of lightening that lit up the whole room.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7" name="Объект 2"/>
          <p:cNvSpPr txBox="1">
            <a:spLocks/>
          </p:cNvSpPr>
          <p:nvPr/>
        </p:nvSpPr>
        <p:spPr>
          <a:xfrm>
            <a:off x="1042551" y="2291826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was stormy outside, so the children decided to spend a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cosy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evening chatting together in the living room downstairs.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1042548" y="5807594"/>
            <a:ext cx="10661073" cy="692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8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went to the living room and tried to think of what to do next...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050" name="Picture 2" descr="https://cdn.pixabay.com/photo/2017/01/31/00/48/envelope-2022710__4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3982" y="138635"/>
            <a:ext cx="2510848" cy="12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 rot="21117799">
            <a:off x="2660851" y="612598"/>
            <a:ext cx="371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 your points!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359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23" grpId="0"/>
      <p:bldP spid="24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8" t="18487" b="276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8206739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05771" y="1275189"/>
            <a:ext cx="174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4736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8145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329690" y="3021330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162871" y="3954304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4095" y="1866210"/>
            <a:ext cx="641837" cy="641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4163" y="1880439"/>
            <a:ext cx="641837" cy="641837"/>
          </a:xfrm>
          <a:prstGeom prst="rect">
            <a:avLst/>
          </a:prstGeom>
        </p:spPr>
      </p:pic>
      <p:sp>
        <p:nvSpPr>
          <p:cNvPr id="22" name="Овальная выноска 21"/>
          <p:cNvSpPr/>
          <p:nvPr/>
        </p:nvSpPr>
        <p:spPr>
          <a:xfrm>
            <a:off x="3981449" y="193364"/>
            <a:ext cx="3352871" cy="1520991"/>
          </a:xfrm>
          <a:prstGeom prst="wedgeEllipseCallout">
            <a:avLst>
              <a:gd name="adj1" fmla="val 40955"/>
              <a:gd name="adj2" fmla="val 597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Excellent! 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ne more step is done!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12485" y="-4063565"/>
            <a:ext cx="3986571" cy="39865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91563" y="2698231"/>
            <a:ext cx="622765" cy="14615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719" y="1866210"/>
            <a:ext cx="641837" cy="6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83109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0234 0.6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1.85185E-6 L 5E-6 -0.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-3.7037E-7 L -2.5E-6 -0.575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ОНЕЦ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xmlns="" val="833592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748" y="365125"/>
            <a:ext cx="7082051" cy="1325563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3" name="Группа 5"/>
          <p:cNvGrpSpPr/>
          <p:nvPr/>
        </p:nvGrpSpPr>
        <p:grpSpPr>
          <a:xfrm rot="173567">
            <a:off x="836382" y="195121"/>
            <a:ext cx="2966160" cy="2060552"/>
            <a:chOff x="3698543" y="3306825"/>
            <a:chExt cx="3853266" cy="3216545"/>
          </a:xfrm>
        </p:grpSpPr>
        <p:pic>
          <p:nvPicPr>
            <p:cNvPr id="7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 rot="20824986">
              <a:off x="4086889" y="4021504"/>
              <a:ext cx="2188203" cy="1297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Task </a:t>
              </a:r>
              <a:r>
                <a:rPr lang="ru-RU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4</a:t>
              </a:r>
              <a:r>
                <a:rPr 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. </a:t>
              </a:r>
              <a:r>
                <a:rPr lang="en-US" sz="2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T, F, NS </a:t>
              </a:r>
              <a:endPara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</p:grp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98419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It was a Saturday evening and there were 5 children. _____ 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They didn’t want to go out so they decided to spend that evening in the dining room. ___ 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Greg didn’t know why the light went out. ___ 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The house was 20 miles from Oxford. ___ 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Andy was fast asleep and snored on a big velvet sofa. ___ 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Andy didn’t want to listen to their stories and that’s why he crawled to the sofa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______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077" name="Picture 5" descr="https://i.gifer.com/GY0x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4692" y="365125"/>
            <a:ext cx="1597283" cy="14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untimesmedia.files.wordpress.com/2019/05/tom_ruling_mostlyfalse-12.gif?w=200&amp;h=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4068" y="335697"/>
            <a:ext cx="1658513" cy="14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56490" y="2067597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95220" y="2915186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642891" y="3356650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405115" y="3879870"/>
            <a:ext cx="687803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3851" y="4712495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03900" y="5583908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1117799">
            <a:off x="2153816" y="1152817"/>
            <a:ext cx="371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 your points!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61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8" t="18487" b="276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8206739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05771" y="1275189"/>
            <a:ext cx="174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4736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8145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329690" y="3021330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162871" y="3954304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4095" y="1866210"/>
            <a:ext cx="641837" cy="641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4163" y="1880439"/>
            <a:ext cx="641837" cy="641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719" y="1866210"/>
            <a:ext cx="641837" cy="641837"/>
          </a:xfrm>
          <a:prstGeom prst="rect">
            <a:avLst/>
          </a:prstGeom>
        </p:spPr>
      </p:pic>
      <p:sp>
        <p:nvSpPr>
          <p:cNvPr id="14" name="Овальная выноска 13"/>
          <p:cNvSpPr/>
          <p:nvPr/>
        </p:nvSpPr>
        <p:spPr>
          <a:xfrm>
            <a:off x="3629891" y="193364"/>
            <a:ext cx="3704429" cy="1520991"/>
          </a:xfrm>
          <a:prstGeom prst="wedgeEllipseCallout">
            <a:avLst>
              <a:gd name="adj1" fmla="val 40955"/>
              <a:gd name="adj2" fmla="val 597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We’re getting very close to the finish!</a:t>
            </a:r>
            <a:endParaRPr lang="ru-RU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12485" y="-4063565"/>
            <a:ext cx="3986571" cy="39865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501533">
            <a:off x="3454939" y="2761812"/>
            <a:ext cx="622765" cy="14615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501533">
            <a:off x="5048376" y="2761813"/>
            <a:ext cx="622765" cy="14615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288871">
            <a:off x="6576021" y="2953026"/>
            <a:ext cx="622765" cy="14615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679" y="2661915"/>
            <a:ext cx="641837" cy="641837"/>
          </a:xfrm>
          <a:prstGeom prst="rect">
            <a:avLst/>
          </a:prstGeom>
        </p:spPr>
      </p:pic>
      <p:sp>
        <p:nvSpPr>
          <p:cNvPr id="21" name="Объект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7553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0234 0.6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1.85185E-6 L 5E-6 -0.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6.25E-7 -3.7037E-7 L 6.25E-7 -0.5754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1748" y="365125"/>
            <a:ext cx="7082051" cy="1325563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 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08557" y="3047602"/>
            <a:ext cx="6726382" cy="435133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b="1" i="1" dirty="0"/>
              <a:t>Who </a:t>
            </a:r>
            <a:r>
              <a:rPr lang="en-US" b="1" i="1" dirty="0" smtClean="0"/>
              <a:t>___________________?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en-US" b="1" i="1" dirty="0"/>
              <a:t>Where </a:t>
            </a:r>
            <a:r>
              <a:rPr lang="en-US" b="1" i="1" dirty="0" smtClean="0"/>
              <a:t>_________________?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en-US" b="1" i="1" dirty="0"/>
              <a:t>When </a:t>
            </a:r>
            <a:r>
              <a:rPr lang="en-US" b="1" i="1" dirty="0" smtClean="0"/>
              <a:t>__________________?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en-US" b="1" i="1" dirty="0"/>
              <a:t>Why </a:t>
            </a:r>
            <a:r>
              <a:rPr lang="en-US" b="1" i="1" dirty="0" smtClean="0"/>
              <a:t>___________________?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What </a:t>
            </a:r>
            <a:r>
              <a:rPr lang="en-US" b="1" i="1" dirty="0" smtClean="0"/>
              <a:t>__________________?</a:t>
            </a:r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 rot="173567">
            <a:off x="1440963" y="314023"/>
            <a:ext cx="4402371" cy="2790923"/>
            <a:chOff x="3698543" y="3306825"/>
            <a:chExt cx="3853266" cy="3216545"/>
          </a:xfrm>
        </p:grpSpPr>
        <p:pic>
          <p:nvPicPr>
            <p:cNvPr id="7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 rot="20824986">
              <a:off x="4069992" y="3922948"/>
              <a:ext cx="2188203" cy="1596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Task </a:t>
              </a:r>
              <a:r>
                <a:rPr lang="ru-RU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5</a:t>
              </a:r>
              <a:r>
                <a:rPr lang="en-US" sz="28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.</a:t>
              </a:r>
            </a:p>
            <a:p>
              <a:pPr algn="ctr"/>
              <a:r>
                <a:rPr lang="en-US" sz="28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Ask eyewitness</a:t>
              </a:r>
              <a:endPara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5122" name="Picture 2" descr="https://i.gifer.com/Ja6p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6189" y="1265561"/>
            <a:ext cx="4969726" cy="49828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4471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8" t="18487" b="276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8206739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05771" y="1275189"/>
            <a:ext cx="174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4736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98145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329690" y="3021330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162871" y="3954304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4095" y="1866210"/>
            <a:ext cx="641837" cy="6418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4163" y="1880439"/>
            <a:ext cx="641837" cy="641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719" y="1866210"/>
            <a:ext cx="641837" cy="641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679" y="2661915"/>
            <a:ext cx="641837" cy="641837"/>
          </a:xfrm>
          <a:prstGeom prst="rect">
            <a:avLst/>
          </a:prstGeom>
        </p:spPr>
      </p:pic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7156"/>
            <a:ext cx="12183243" cy="6955155"/>
          </a:xfrm>
        </p:spPr>
      </p:pic>
      <p:sp>
        <p:nvSpPr>
          <p:cNvPr id="17" name="Овальная выноска 16"/>
          <p:cNvSpPr/>
          <p:nvPr/>
        </p:nvSpPr>
        <p:spPr>
          <a:xfrm>
            <a:off x="3214254" y="169696"/>
            <a:ext cx="3462073" cy="152099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We’ve solved the mysterious case!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029" y="-3816875"/>
            <a:ext cx="3766502" cy="37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612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00234 0.6375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1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2.91667E-6 -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1.04167E-6 -0.575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What clues have we found?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 descr="Картинки по запросу фонарик клипар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835" y="2582465"/>
            <a:ext cx="2607177" cy="20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cdn.pixabay.com/photo/2017/01/31/00/48/envelope-2022710__4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558" y="2706785"/>
            <a:ext cx="2510848" cy="12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bs.twimg.com/profile_images/548532499748372480/3dvqbecd_400x4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2020" y="2083955"/>
            <a:ext cx="2328430" cy="232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355748" y="3632125"/>
            <a:ext cx="2659577" cy="1388630"/>
            <a:chOff x="2355748" y="3632125"/>
            <a:chExt cx="2659577" cy="1388630"/>
          </a:xfrm>
        </p:grpSpPr>
        <p:sp>
          <p:nvSpPr>
            <p:cNvPr id="7" name="TextBox 6"/>
            <p:cNvSpPr txBox="1"/>
            <p:nvPr/>
          </p:nvSpPr>
          <p:spPr>
            <a:xfrm>
              <a:off x="2355748" y="4326440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WORDS</a:t>
              </a:r>
              <a:endParaRPr lang="ru-RU" sz="36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172" name="Picture 4" descr="https://www.virtualrealityrooms.com.au/wp-content/uploads/2018/03/Red-check-mark-transparent-background-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6695" y="3632125"/>
              <a:ext cx="1388630" cy="138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4767637" y="3632125"/>
            <a:ext cx="3648340" cy="1388630"/>
            <a:chOff x="4767637" y="3632125"/>
            <a:chExt cx="3648340" cy="1388630"/>
          </a:xfrm>
        </p:grpSpPr>
        <p:sp>
          <p:nvSpPr>
            <p:cNvPr id="9" name="TextBox 8"/>
            <p:cNvSpPr txBox="1"/>
            <p:nvPr/>
          </p:nvSpPr>
          <p:spPr>
            <a:xfrm>
              <a:off x="4767637" y="4326440"/>
              <a:ext cx="2680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SENTENCES</a:t>
              </a:r>
              <a:endParaRPr lang="ru-RU" sz="36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3" name="Picture 4" descr="https://www.virtualrealityrooms.com.au/wp-content/uploads/2018/03/Red-check-mark-transparent-background-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347" y="3632125"/>
              <a:ext cx="1388630" cy="138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9283383" y="3589435"/>
            <a:ext cx="2300118" cy="1388630"/>
            <a:chOff x="9283383" y="3589435"/>
            <a:chExt cx="2300118" cy="1388630"/>
          </a:xfrm>
        </p:grpSpPr>
        <p:sp>
          <p:nvSpPr>
            <p:cNvPr id="10" name="TextBox 9"/>
            <p:cNvSpPr txBox="1"/>
            <p:nvPr/>
          </p:nvSpPr>
          <p:spPr>
            <a:xfrm>
              <a:off x="9283383" y="4326440"/>
              <a:ext cx="12939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TEXT</a:t>
              </a:r>
              <a:endParaRPr lang="ru-RU" sz="36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14" name="Picture 4" descr="https://www.virtualrealityrooms.com.au/wp-content/uploads/2018/03/Red-check-mark-transparent-background-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871" y="3589435"/>
              <a:ext cx="1388630" cy="138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43091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grpSp>
        <p:nvGrpSpPr>
          <p:cNvPr id="18" name="Группа 17"/>
          <p:cNvGrpSpPr/>
          <p:nvPr/>
        </p:nvGrpSpPr>
        <p:grpSpPr>
          <a:xfrm rot="173567">
            <a:off x="804183" y="256710"/>
            <a:ext cx="4423170" cy="3554779"/>
            <a:chOff x="3698543" y="3306825"/>
            <a:chExt cx="3853266" cy="3216545"/>
          </a:xfrm>
        </p:grpSpPr>
        <p:pic>
          <p:nvPicPr>
            <p:cNvPr id="19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20" name="Прямоугольник 19"/>
            <p:cNvSpPr/>
            <p:nvPr/>
          </p:nvSpPr>
          <p:spPr>
            <a:xfrm rot="20824986">
              <a:off x="3961529" y="3773150"/>
              <a:ext cx="2450763" cy="1643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Count your points and get the prize!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284105" y="2445453"/>
            <a:ext cx="3078201" cy="3637812"/>
            <a:chOff x="678619" y="1174127"/>
            <a:chExt cx="2089305" cy="2475323"/>
          </a:xfrm>
        </p:grpSpPr>
        <p:pic>
          <p:nvPicPr>
            <p:cNvPr id="24" name="Picture 2" descr="Картинки по запросу стикер клипарт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19" y="1174127"/>
              <a:ext cx="1967057" cy="247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200670" y="2060936"/>
              <a:ext cx="15672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Freestyle Script" panose="030804020302050B0404" pitchFamily="66" charset="0"/>
                </a:rPr>
                <a:t>Check answers</a:t>
              </a:r>
              <a:endParaRPr lang="ru-RU" sz="4800" dirty="0"/>
            </a:p>
          </p:txBody>
        </p:sp>
      </p:grpSp>
      <p:pic>
        <p:nvPicPr>
          <p:cNvPr id="6148" name="Picture 4" descr="https://thumbs.dreamstime.com/b/%D0%BF%D0%BE%D0%BB%D0%B8%D1%86%D0%B8%D0%B8-%D1%81%D1%8B%D1%89%D0%B8%D0%BA%D0%B0-%D0%B7%D0%BD%D0%B0%D1%87%D0%BA%D0%B0-14931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281" y="899386"/>
            <a:ext cx="1424847" cy="17052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g2.freepng.ru/20180810/xvs/kisspng-police-officer-badge-identity-document-special-pol-presentation-name-on-emaze-5b6d2d1943e714.61148964153388162527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2676" y="2668081"/>
            <a:ext cx="1411452" cy="16310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.ya-webdesign.com/images/nypd-detective-badge-png-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453"/>
          <a:stretch/>
        </p:blipFill>
        <p:spPr bwMode="auto">
          <a:xfrm>
            <a:off x="6843377" y="4380182"/>
            <a:ext cx="1572202" cy="1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44128" y="1527050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34 – 31 = “</a:t>
            </a:r>
            <a:r>
              <a:rPr lang="en-US" sz="32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44128" y="3239151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30 – 24 = “</a:t>
            </a:r>
            <a:r>
              <a:rPr lang="en-US" sz="32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15579" y="4765594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23 – 17 = “</a:t>
            </a:r>
            <a:r>
              <a:rPr lang="en-US" sz="32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endParaRPr lang="ru-RU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4465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9598" y="1825625"/>
            <a:ext cx="6130636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WB page 13, ex. 1 a),b)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***SB page 20, ex. 3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 rot="173567" flipH="1">
            <a:off x="5221385" y="493086"/>
            <a:ext cx="4944376" cy="3554779"/>
            <a:chOff x="3698543" y="3306825"/>
            <a:chExt cx="3853266" cy="3216545"/>
          </a:xfrm>
        </p:grpSpPr>
        <p:pic>
          <p:nvPicPr>
            <p:cNvPr id="7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 rot="20824986">
              <a:off x="3961530" y="4163038"/>
              <a:ext cx="2450763" cy="863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Your Home Task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16" t="1914" r="-1"/>
          <a:stretch/>
        </p:blipFill>
        <p:spPr>
          <a:xfrm>
            <a:off x="891346" y="3846661"/>
            <a:ext cx="4607599" cy="23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7562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ru-RU" dirty="0"/>
          </a:p>
        </p:txBody>
      </p:sp>
      <p:pic>
        <p:nvPicPr>
          <p:cNvPr id="3" name="НАЧАЛО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2162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The name of </a:t>
            </a:r>
            <a:br>
              <a:rPr lang="en-US" sz="40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the case is…  </a:t>
            </a:r>
            <a:endParaRPr lang="ru-RU" sz="4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7931" y="149415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Our aim is to …</a:t>
            </a:r>
          </a:p>
          <a:p>
            <a:pPr>
              <a:buNone/>
            </a:pPr>
            <a:endParaRPr lang="en-US" sz="40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4000" dirty="0" smtClean="0">
                <a:latin typeface="Courier New" pitchFamily="49" charset="0"/>
                <a:cs typeface="Courier New" pitchFamily="49" charset="0"/>
              </a:rPr>
              <a:t>We need to … </a:t>
            </a:r>
          </a:p>
          <a:p>
            <a:pPr>
              <a:buNone/>
            </a:pPr>
            <a:endParaRPr lang="en-US" sz="40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0291" y="603995"/>
            <a:ext cx="3391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urier New" pitchFamily="49" charset="0"/>
                <a:cs typeface="Courier New" pitchFamily="49" charset="0"/>
              </a:rPr>
              <a:t>Vanished!</a:t>
            </a:r>
            <a:endParaRPr lang="ru-RU" sz="4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3826" y="1547965"/>
            <a:ext cx="5341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urier New" pitchFamily="49" charset="0"/>
                <a:cs typeface="Courier New" pitchFamily="49" charset="0"/>
              </a:rPr>
              <a:t>- </a:t>
            </a:r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help the boy/ solve the mysterious case.</a:t>
            </a:r>
            <a:endParaRPr lang="ru-RU" sz="3200" b="1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2022" y="2915015"/>
            <a:ext cx="534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urier New" pitchFamily="49" charset="0"/>
                <a:cs typeface="Courier New" pitchFamily="49" charset="0"/>
              </a:rPr>
              <a:t>- </a:t>
            </a:r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find the clues.</a:t>
            </a:r>
            <a:endParaRPr lang="ru-RU" sz="3200" b="1" dirty="0" smtClean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77922" y="3443303"/>
            <a:ext cx="3853266" cy="3216545"/>
            <a:chOff x="3698543" y="3306825"/>
            <a:chExt cx="3853266" cy="3216545"/>
          </a:xfrm>
        </p:grpSpPr>
        <p:pic>
          <p:nvPicPr>
            <p:cNvPr id="8198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 rot="20824986">
              <a:off x="4086889" y="3977606"/>
              <a:ext cx="218820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learn &amp; use new words</a:t>
              </a:r>
              <a:endParaRPr lang="ru-RU" sz="1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18429" y="3827715"/>
            <a:ext cx="3853266" cy="3216545"/>
            <a:chOff x="3018429" y="3827715"/>
            <a:chExt cx="3853266" cy="3216545"/>
          </a:xfrm>
        </p:grpSpPr>
        <p:pic>
          <p:nvPicPr>
            <p:cNvPr id="15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477015">
              <a:off x="3018429" y="382771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 rot="700117">
              <a:off x="3548418" y="4382113"/>
              <a:ext cx="21699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Complete the sentences</a:t>
              </a:r>
              <a:endPara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497169" y="3502443"/>
            <a:ext cx="3853266" cy="3216545"/>
            <a:chOff x="7497169" y="3502443"/>
            <a:chExt cx="3853266" cy="3216545"/>
          </a:xfrm>
        </p:grpSpPr>
        <p:pic>
          <p:nvPicPr>
            <p:cNvPr id="18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726949">
              <a:off x="7497169" y="3502443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 rot="21442603">
              <a:off x="7902053" y="4449170"/>
              <a:ext cx="22382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Read </a:t>
              </a:r>
              <a:r>
                <a:rPr lang="en-U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the text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80611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7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5456" b="5858"/>
          <a:stretch/>
        </p:blipFill>
        <p:spPr>
          <a:xfrm>
            <a:off x="1584100" y="972414"/>
            <a:ext cx="9843343" cy="5456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6" descr="https://fotohosting.su/images/2019/01/12/top-secret-stam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81744">
            <a:off x="1386709" y="-142540"/>
            <a:ext cx="3335470" cy="2016087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678619" y="1174127"/>
            <a:ext cx="1967057" cy="2475323"/>
            <a:chOff x="678619" y="1174127"/>
            <a:chExt cx="1967057" cy="2475323"/>
          </a:xfrm>
        </p:grpSpPr>
        <p:pic>
          <p:nvPicPr>
            <p:cNvPr id="1026" name="Picture 2" descr="Картинки по запросу стикер клипарт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19" y="1174127"/>
              <a:ext cx="1967057" cy="247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78520" y="2133351"/>
              <a:ext cx="15672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Freestyle Script" panose="030804020302050B0404" pitchFamily="66" charset="0"/>
                </a:rPr>
                <a:t>The map</a:t>
              </a:r>
              <a:endParaRPr lang="ru-RU" sz="48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3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graphicFrame>
        <p:nvGraphicFramePr>
          <p:cNvPr id="26" name="Объект 2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985239781"/>
              </p:ext>
            </p:extLst>
          </p:nvPr>
        </p:nvGraphicFramePr>
        <p:xfrm>
          <a:off x="748143" y="135984"/>
          <a:ext cx="10977970" cy="6528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239"/>
                <a:gridCol w="568037"/>
                <a:gridCol w="1385455"/>
                <a:gridCol w="986255"/>
                <a:gridCol w="2075599"/>
                <a:gridCol w="668893"/>
                <a:gridCol w="1727944"/>
                <a:gridCol w="1016548"/>
              </a:tblGrid>
              <a:tr h="459761">
                <a:tc rowSpan="2"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42655">
                <a:tc gridSpan="2"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4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42654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78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1709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 rot="173567">
            <a:off x="1139356" y="191369"/>
            <a:ext cx="2966160" cy="2060552"/>
            <a:chOff x="3698543" y="3306825"/>
            <a:chExt cx="3853266" cy="3216545"/>
          </a:xfrm>
        </p:grpSpPr>
        <p:pic>
          <p:nvPicPr>
            <p:cNvPr id="19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20" name="Прямоугольник 19"/>
            <p:cNvSpPr/>
            <p:nvPr/>
          </p:nvSpPr>
          <p:spPr>
            <a:xfrm rot="20824986">
              <a:off x="4114883" y="3873563"/>
              <a:ext cx="2159852" cy="1585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Task 1. Listen and match</a:t>
              </a:r>
              <a:endParaRPr lang="ru-RU" sz="105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050" name="Picture 2" descr="Картинки по запросу gasp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915" y="2790571"/>
            <a:ext cx="2084717" cy="189511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snore клипар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8633" y="620729"/>
            <a:ext cx="2175982" cy="18010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cry клипарт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4589" y="534034"/>
            <a:ext cx="1543062" cy="20047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/>
          <a:srcRect r="9844"/>
          <a:stretch/>
        </p:blipFill>
        <p:spPr>
          <a:xfrm>
            <a:off x="4296032" y="3047517"/>
            <a:ext cx="1399743" cy="1704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3328" y="3021471"/>
            <a:ext cx="2891731" cy="16487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5339" y="2946600"/>
            <a:ext cx="2760646" cy="16748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8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185" y="5164930"/>
            <a:ext cx="2055447" cy="14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Похожее изображен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8653" y="4855617"/>
            <a:ext cx="2363803" cy="19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артинки по запросу yawn клипарт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5059" y="5033695"/>
            <a:ext cx="1311480" cy="17306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9156129" y="4702066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j)Yawn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6338" y="2438437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d)Gasp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95084" y="140978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b)snore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41279" y="145642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a)sigh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55761" y="117835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c)Cry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96358" y="2414424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e)Laugh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8635" y="4702066"/>
            <a:ext cx="2793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h)Gust of wind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15767" y="2459454"/>
            <a:ext cx="1290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f)Chat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12588" y="465360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)Whisper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78702" y="2449755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g)Storm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442947" y="103787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466144" y="99741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936439" y="110200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348353" y="2397899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443518" y="2423380"/>
            <a:ext cx="609602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464423" y="2384992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1006189" y="2351424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364361" y="4637665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465934" y="4647902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006189" y="4623390"/>
            <a:ext cx="417361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Ex. 1a, p. 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19247" y="1616060"/>
            <a:ext cx="609600" cy="609600"/>
          </a:xfrm>
          <a:prstGeom prst="rect">
            <a:avLst/>
          </a:prstGeom>
        </p:spPr>
      </p:pic>
      <p:pic>
        <p:nvPicPr>
          <p:cNvPr id="55" name="Picture 4" descr="Похожее изображени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150" y="520689"/>
            <a:ext cx="1424650" cy="19177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 rot="21117799">
            <a:off x="346263" y="1608647"/>
            <a:ext cx="4510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 your points!</a:t>
            </a:r>
            <a:endParaRPr lang="ru-RU" sz="4400" b="1" i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275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490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vide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8" t="18487" b="2760"/>
          <a:stretch/>
        </p:blipFill>
        <p:spPr>
          <a:xfrm>
            <a:off x="0" y="-1"/>
            <a:ext cx="12192000" cy="6858001"/>
          </a:xfrm>
          <a:ln>
            <a:solidFill>
              <a:schemeClr val="tx1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8206739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05771" y="1275189"/>
            <a:ext cx="174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4736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98145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329690" y="3021330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162871" y="3954304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37209">
            <a:off x="7365264" y="2577437"/>
            <a:ext cx="622765" cy="14615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95099">
            <a:off x="5780590" y="2741229"/>
            <a:ext cx="630818" cy="1471767"/>
          </a:xfrm>
          <a:prstGeom prst="rect">
            <a:avLst/>
          </a:prstGeom>
        </p:spPr>
      </p:pic>
      <p:sp>
        <p:nvSpPr>
          <p:cNvPr id="14" name="Овальная выноска 13"/>
          <p:cNvSpPr/>
          <p:nvPr/>
        </p:nvSpPr>
        <p:spPr>
          <a:xfrm>
            <a:off x="2272665" y="169696"/>
            <a:ext cx="4197408" cy="152099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Great! You’ve got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 1</a:t>
            </a:r>
            <a:r>
              <a:rPr lang="en-US" sz="280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clue!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029" y="-3816875"/>
            <a:ext cx="3766502" cy="37665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4095" y="1866210"/>
            <a:ext cx="641837" cy="6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2814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00234 0.6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2.91667E-6 -0.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-0.57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7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2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38200" y="2146232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Mary was scared and ______________ when she found the door of her house open.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Everyone _________ because they were shocked!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was quite _________ last night. There were so powerful gusts of wind.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Did you see the bright flash of ______________?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 don’t want to go home. We’re having a ____________ evening here.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Is that Dad __________________ in the bedroom?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Greg ________________ with relief when he found out that his children were at home.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We are allowed to ______________ in the library but not to talk.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It was a ________________. The lights flickered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and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then went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out.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0"/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The baby is rubbing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his 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eyes and ____________ a lot. He will be fast asleep soon. </a:t>
            </a:r>
            <a:endParaRPr lang="ru-RU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173567">
            <a:off x="1128454" y="73693"/>
            <a:ext cx="2972838" cy="2075704"/>
            <a:chOff x="3698543" y="3306825"/>
            <a:chExt cx="3853266" cy="3216545"/>
          </a:xfrm>
        </p:grpSpPr>
        <p:pic>
          <p:nvPicPr>
            <p:cNvPr id="7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8543" y="3306825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 rot="20824986">
              <a:off x="4086889" y="3733239"/>
              <a:ext cx="2188203" cy="1873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Task 2. Use new words</a:t>
              </a:r>
              <a:endParaRPr lang="ru-RU" sz="11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27120" y="199663"/>
            <a:ext cx="2468880" cy="163841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- stormy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gasp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- lightning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sigh 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- confused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9798" y="196440"/>
            <a:ext cx="25811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- 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snore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/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-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cosy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/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- to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yawn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/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- power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cut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/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+mj-ea"/>
                <a:cs typeface="Courier New" panose="02070309020205020404" pitchFamily="49" charset="0"/>
              </a:rPr>
              <a:t>- to whisper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ea typeface="+mj-ea"/>
              <a:cs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1776" y="2076660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confused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7754" y="2690693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gasped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7864" y="3086214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stormy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7548" y="3449486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lightning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8422" y="3839163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cosy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9437" y="4225927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snoring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42451" y="4591837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sighed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3435" y="5212780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whisper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0088" y="5578690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ower cut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29212" y="5904422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yawing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1117799">
            <a:off x="559201" y="1374251"/>
            <a:ext cx="371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 your points!</a:t>
            </a:r>
            <a:endParaRPr lang="ru-RU" sz="3600" b="1" i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Картинки по запросу фонарик клипа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1180" y="663845"/>
            <a:ext cx="2607177" cy="206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4471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8" t="18487" b="276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8206739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505771" y="1275189"/>
            <a:ext cx="1744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4736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981450" y="2253139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329690" y="3021330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162871" y="3954304"/>
            <a:ext cx="342900" cy="320040"/>
          </a:xfrm>
          <a:prstGeom prst="ellipse">
            <a:avLst/>
          </a:prstGeom>
          <a:noFill/>
          <a:ln w="76200">
            <a:solidFill>
              <a:srgbClr val="E191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4095" y="1866210"/>
            <a:ext cx="641837" cy="6418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673652">
            <a:off x="4766181" y="2761813"/>
            <a:ext cx="622765" cy="1461536"/>
          </a:xfrm>
          <a:prstGeom prst="rect">
            <a:avLst/>
          </a:prstGeom>
        </p:spPr>
      </p:pic>
      <p:sp>
        <p:nvSpPr>
          <p:cNvPr id="20" name="Овальная выноска 19"/>
          <p:cNvSpPr/>
          <p:nvPr/>
        </p:nvSpPr>
        <p:spPr>
          <a:xfrm>
            <a:off x="3039411" y="193364"/>
            <a:ext cx="4294910" cy="1520991"/>
          </a:xfrm>
          <a:prstGeom prst="wedgeEllipseCallout">
            <a:avLst>
              <a:gd name="adj1" fmla="val 40955"/>
              <a:gd name="adj2" fmla="val 597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Great! You’ve got</a:t>
            </a:r>
            <a:r>
              <a:rPr lang="ru-RU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one more clue!</a:t>
            </a:r>
            <a:endParaRPr lang="ru-RU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12485" y="-4063565"/>
            <a:ext cx="3986571" cy="39865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4163" y="1880439"/>
            <a:ext cx="641837" cy="6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7941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0234 0.6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1.85185E-6 L 5E-6 -0.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6.25E-7 -3.7037E-7 L -6.25E-7 -0.57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.survivetheark.com/uploads/monthly_2016_03/large.DT-02.jpg.8121ce6704467f748722d51b83fc6f09.jpg"/>
          <p:cNvPicPr>
            <a:picLocks noChangeAspect="1" noChangeArrowheads="1"/>
          </p:cNvPicPr>
          <p:nvPr/>
        </p:nvPicPr>
        <p:blipFill>
          <a:blip r:embed="rId3"/>
          <a:srcRect l="3152" t="3543" r="2567" b="4330"/>
          <a:stretch>
            <a:fillRect/>
          </a:stretch>
        </p:blipFill>
        <p:spPr bwMode="auto">
          <a:xfrm>
            <a:off x="0" y="0"/>
            <a:ext cx="12192000" cy="6876813"/>
          </a:xfrm>
          <a:prstGeom prst="rect">
            <a:avLst/>
          </a:prstGeom>
          <a:noFill/>
        </p:spPr>
      </p:pic>
      <p:grpSp>
        <p:nvGrpSpPr>
          <p:cNvPr id="3" name="Группа 5"/>
          <p:cNvGrpSpPr/>
          <p:nvPr/>
        </p:nvGrpSpPr>
        <p:grpSpPr>
          <a:xfrm rot="20956938">
            <a:off x="6950415" y="401672"/>
            <a:ext cx="4649831" cy="3518863"/>
            <a:chOff x="11062871" y="3523494"/>
            <a:chExt cx="3853266" cy="3216545"/>
          </a:xfrm>
        </p:grpSpPr>
        <p:pic>
          <p:nvPicPr>
            <p:cNvPr id="7" name="Picture 6" descr="https://www.freepngimg.com/thumb/laptop/72050-ipad-tegra-pro-polaroid-pixel-frame-digital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2428069">
              <a:off x="11062871" y="3523494"/>
              <a:ext cx="3853266" cy="3216545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 rot="1630126">
              <a:off x="11584863" y="4001524"/>
              <a:ext cx="2368327" cy="126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itchFamily="49" charset="0"/>
                  <a:cs typeface="Courier New" pitchFamily="49" charset="0"/>
                </a:rPr>
                <a:t>Let’s have a rest and play Domino! </a:t>
              </a:r>
              <a:endPara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8584193"/>
              </p:ext>
            </p:extLst>
          </p:nvPr>
        </p:nvGraphicFramePr>
        <p:xfrm>
          <a:off x="4182574" y="3209806"/>
          <a:ext cx="322438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192"/>
                <a:gridCol w="1612192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urier New" pitchFamily="49" charset="0"/>
                          <a:ea typeface="+mj-ea"/>
                          <a:cs typeface="Courier New" pitchFamily="49" charset="0"/>
                        </a:rPr>
                        <a:t>смеяться</a:t>
                      </a:r>
                      <a:endParaRPr lang="ru-RU" sz="2000" b="1" i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itchFamily="49" charset="0"/>
                        <a:ea typeface="+mj-ea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urier New" pitchFamily="49" charset="0"/>
                          <a:ea typeface="+mj-ea"/>
                          <a:cs typeface="Courier New" pitchFamily="49" charset="0"/>
                        </a:rPr>
                        <a:t>To flicker</a:t>
                      </a:r>
                      <a:endParaRPr lang="ru-RU" sz="1800" b="1" i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itchFamily="49" charset="0"/>
                        <a:ea typeface="+mj-ea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804228"/>
              </p:ext>
            </p:extLst>
          </p:nvPr>
        </p:nvGraphicFramePr>
        <p:xfrm>
          <a:off x="1330036" y="2264634"/>
          <a:ext cx="2852538" cy="506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269"/>
                <a:gridCol w="1426269"/>
              </a:tblGrid>
              <a:tr h="506275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urier New" pitchFamily="49" charset="0"/>
                          <a:ea typeface="+mj-ea"/>
                          <a:cs typeface="Courier New" pitchFamily="49" charset="0"/>
                        </a:rPr>
                        <a:t>спать</a:t>
                      </a:r>
                      <a:endParaRPr lang="ru-RU" sz="2400" b="1" i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itchFamily="49" charset="0"/>
                        <a:ea typeface="+mj-ea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urier New" pitchFamily="49" charset="0"/>
                          <a:ea typeface="+mj-ea"/>
                          <a:cs typeface="Courier New" pitchFamily="49" charset="0"/>
                        </a:rPr>
                        <a:t>To laugh</a:t>
                      </a:r>
                      <a:endParaRPr lang="ru-RU" sz="2000" b="1" i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itchFamily="49" charset="0"/>
                        <a:ea typeface="+mj-ea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8415105"/>
              </p:ext>
            </p:extLst>
          </p:nvPr>
        </p:nvGraphicFramePr>
        <p:xfrm>
          <a:off x="7232072" y="4017819"/>
          <a:ext cx="3255818" cy="47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909"/>
                <a:gridCol w="1627909"/>
              </a:tblGrid>
              <a:tr h="4745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urier New" pitchFamily="49" charset="0"/>
                          <a:ea typeface="+mj-ea"/>
                          <a:cs typeface="Courier New" pitchFamily="49" charset="0"/>
                        </a:rPr>
                        <a:t>мерцать</a:t>
                      </a:r>
                      <a:endParaRPr lang="ru-RU" sz="2000" b="1" i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itchFamily="49" charset="0"/>
                        <a:ea typeface="+mj-ea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urier New" pitchFamily="49" charset="0"/>
                          <a:ea typeface="+mj-ea"/>
                          <a:cs typeface="Courier New" pitchFamily="49" charset="0"/>
                        </a:rPr>
                        <a:t>To sleep</a:t>
                      </a:r>
                      <a:endParaRPr lang="ru-RU" sz="2000" b="1" i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urier New" pitchFamily="49" charset="0"/>
                        <a:ea typeface="+mj-ea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406958" y="311524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63728" y="306624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29971">
            <a:off x="9307590" y="4644211"/>
            <a:ext cx="677006" cy="13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domino 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92701">
            <a:off x="9517925" y="5427061"/>
            <a:ext cx="577093" cy="11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7896" y="5449575"/>
            <a:ext cx="599933" cy="119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fotohosting.su/images/2019/01/12/top-secret-stam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530" y="365924"/>
            <a:ext cx="3017602" cy="1606709"/>
          </a:xfrm>
          <a:prstGeom prst="rect">
            <a:avLst/>
          </a:prstGeom>
          <a:noFill/>
        </p:spPr>
      </p:pic>
      <p:pic>
        <p:nvPicPr>
          <p:cNvPr id="1032" name="Picture 8" descr="https://www.cwcboe.org/cms/lib/NJ01001185/Centricity/Domain/112/private_eye_following_tracks_hg_clr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4950">
            <a:off x="2221487" y="3726860"/>
            <a:ext cx="1801397" cy="34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9072" y="5827657"/>
            <a:ext cx="429033" cy="8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артинки по запросу domino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9628">
            <a:off x="949682" y="5485816"/>
            <a:ext cx="365715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Похожее изображени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62486">
            <a:off x="4613784" y="4930583"/>
            <a:ext cx="380190" cy="7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артинки по запросу domino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68836">
            <a:off x="1432616" y="3721526"/>
            <a:ext cx="365715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артинки по запросу domino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9628">
            <a:off x="10663985" y="2295369"/>
            <a:ext cx="365715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Похожее изображение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714441" y="1283475"/>
            <a:ext cx="429033" cy="9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Картинки по запросу domino clipa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39628" flipH="1">
            <a:off x="5028692" y="1079807"/>
            <a:ext cx="386205" cy="7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4471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831 -0.1152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3177 0.137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</TotalTime>
  <Words>821</Words>
  <Application>Microsoft Office PowerPoint</Application>
  <PresentationFormat>Произвольный</PresentationFormat>
  <Paragraphs>134</Paragraphs>
  <Slides>19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The 11th of October Classwork</vt:lpstr>
      <vt:lpstr>Video</vt:lpstr>
      <vt:lpstr>The name of  the case is…  </vt:lpstr>
      <vt:lpstr>Слайд 4</vt:lpstr>
      <vt:lpstr>Слайд 5</vt:lpstr>
      <vt:lpstr>Слайд 6</vt:lpstr>
      <vt:lpstr>- stormy  - to gasp  - lightning  - to sigh  - confused </vt:lpstr>
      <vt:lpstr>Слайд 8</vt:lpstr>
      <vt:lpstr>Слайд 9</vt:lpstr>
      <vt:lpstr>Слайд 10</vt:lpstr>
      <vt:lpstr>Слайд 11</vt:lpstr>
      <vt:lpstr>Слайд 12</vt:lpstr>
      <vt:lpstr> </vt:lpstr>
      <vt:lpstr>Слайд 14</vt:lpstr>
      <vt:lpstr> </vt:lpstr>
      <vt:lpstr>Слайд 16</vt:lpstr>
      <vt:lpstr>What clues have we found?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 Бигунова</dc:creator>
  <cp:lastModifiedBy>пользователь</cp:lastModifiedBy>
  <cp:revision>66</cp:revision>
  <dcterms:created xsi:type="dcterms:W3CDTF">2019-08-29T05:09:02Z</dcterms:created>
  <dcterms:modified xsi:type="dcterms:W3CDTF">2019-10-10T18:54:26Z</dcterms:modified>
</cp:coreProperties>
</file>