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65" r:id="rId4"/>
    <p:sldId id="262" r:id="rId5"/>
    <p:sldId id="263" r:id="rId6"/>
    <p:sldId id="267" r:id="rId7"/>
    <p:sldId id="260" r:id="rId8"/>
    <p:sldId id="257" r:id="rId9"/>
    <p:sldId id="258" r:id="rId10"/>
    <p:sldId id="259" r:id="rId11"/>
    <p:sldId id="261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B259-96AB-4DA1-A5C7-D0FD4260835F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76F8-9AEB-42A0-8A01-21E84E1AA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08332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Классный час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«Хлеб – всему голова»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Подготовила: А.Р.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Ясова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учитель начальных классов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501122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ЕИВТСЕШЕТУП АН ЕОНБЕЛХ ЕЛОП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929718" cy="32147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Вторая страница</a:t>
            </a:r>
            <a:br>
              <a:rPr lang="ru-RU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«Путешествие на хлебное поле»</a:t>
            </a:r>
            <a:endParaRPr lang="ru-RU" sz="4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643050"/>
            <a:ext cx="6357982" cy="257176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	фес		е	про						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Третья страница 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«Хлебные    профессии»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Хлебные     профессии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215370" cy="2471758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86322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тракторист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357826"/>
            <a:ext cx="142876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пианист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357826"/>
            <a:ext cx="142876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шофёр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929330"/>
            <a:ext cx="142876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артист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4786322"/>
            <a:ext cx="142876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5929330"/>
            <a:ext cx="142876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пекарь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929330"/>
            <a:ext cx="20002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комбайнёр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786322"/>
            <a:ext cx="142876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357826"/>
            <a:ext cx="16430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портной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5929330"/>
            <a:ext cx="171451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кондитер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5357826"/>
            <a:ext cx="171451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мельник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4786322"/>
            <a:ext cx="214314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агроном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7567E-6 L -3.61111E-6 -0.482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8.32562E-7 L -0.03733 -0.365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8834E-6 L -0.00086 -0.563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8834E-6 L -0.09202 -0.563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65587E-6 L -0.18264 -0.531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5587E-6 L -0.11805 -0.531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   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1234		  56274</a:t>
            </a: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	4-а		2-е		6-л		3-н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	1-ц		7-б		5-х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Четвёртая страница «Цена  хлеба»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215370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119958" cy="518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БРГ		ХЛБ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Пятая страница «Береги  хлеб»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71480"/>
            <a:ext cx="1857388" cy="54118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Хлеб -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60" y="285728"/>
            <a:ext cx="6400816" cy="5911873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Пищевой продукт, выпекаемый из муки, растворенной в воде (ржаной хлеб, пшеничный хлеб)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Такой продукт в виде изделия какой-нибудь определенной формы (круглый, высокий хлеб)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Зерно, из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которого готовится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продукт.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29618" cy="578647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Памятка.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Береги хлеб, он дорого достается.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Хлеба к обеду бери столько, сколько съешь.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Не оставляй недоеденных кусков.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Никогда не бросай хлеб.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Не играй с хлебом.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Продли жизнь хлебу.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Подними брошенный кусок, отдай птицам,  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но не оставляй на полу, на земле, чтобы не    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затоптали в грязь человеческий труд.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Сегодня я узнал, что…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буду …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расскажу 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8929718" cy="600079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1-3, 2-6, 2-1, 1-5      1-2, 2-4, 2-1, 1-6, 2-7      1-4, 2-3, 2-6, 2-3, 1-2, 1-7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285860"/>
          <a:ext cx="6929488" cy="1785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86"/>
                <a:gridCol w="866186"/>
                <a:gridCol w="866186"/>
                <a:gridCol w="866186"/>
                <a:gridCol w="866186"/>
                <a:gridCol w="866186"/>
                <a:gridCol w="866186"/>
                <a:gridCol w="866186"/>
              </a:tblGrid>
              <a:tr h="595317"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8501122" cy="31432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Устный журнал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«Хлеб – всему голова»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501122" cy="5786478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21444" y="1607336"/>
            <a:ext cx="1928816" cy="1428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2000234" y="1357300"/>
            <a:ext cx="1857389" cy="1714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000232" y="1428736"/>
            <a:ext cx="2571768" cy="16430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589991" y="1910943"/>
            <a:ext cx="1035852" cy="785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00232" y="3071810"/>
            <a:ext cx="185738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4429124" y="1571612"/>
            <a:ext cx="1428760" cy="1143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929456" y="1142988"/>
            <a:ext cx="1785950" cy="13573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4643438" y="2500306"/>
            <a:ext cx="2500330" cy="214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643438" y="1785926"/>
            <a:ext cx="1857388" cy="714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286644" y="928670"/>
            <a:ext cx="1214446" cy="285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7158" y="2643182"/>
            <a:ext cx="3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57356" y="214291"/>
            <a:ext cx="39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86182" y="2786058"/>
            <a:ext cx="32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71604" y="2786058"/>
            <a:ext cx="54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29124" y="71435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0694" y="2714620"/>
            <a:ext cx="47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29388" y="1142984"/>
            <a:ext cx="39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4810" y="2143116"/>
            <a:ext cx="70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00892" y="2571744"/>
            <a:ext cx="92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01090" y="428604"/>
            <a:ext cx="53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58016" y="714356"/>
            <a:ext cx="84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286644" y="1214422"/>
            <a:ext cx="1428760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43966" y="1571612"/>
            <a:ext cx="46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81465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Первая страница</a:t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«История   хлеба»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286808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5333"/>
          <a:stretch>
            <a:fillRect/>
          </a:stretch>
        </p:blipFill>
        <p:spPr bwMode="auto">
          <a:xfrm>
            <a:off x="2643174" y="642919"/>
            <a:ext cx="421484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7858180" cy="5857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www.potenciadores.com/wp-content/uploads/2016/09/avellana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358246" cy="6072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02.rchuv.ru/rchuv19/rsnadzor21/news/2021/04/07/f671fb22-dfd7-4a1d-99f1-b32940dadb4c/zernish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14291"/>
            <a:ext cx="29289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blacco.com/wp-content/uploads/2017/02/kofe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357166"/>
            <a:ext cx="2786081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thumbs.dreamstime.com/b/%D0%B6%D0%B5%D1%80%D0%BD%D0%BE%D0%B2%D0%B0-%D1%81%D1%82%D0%B0%D1%80%D0%BE%D0%B3%D0%BE-%D0%B7%D0%B5%D1%80%D0%BD%D0%B0-%D0%BC%D0%B5-%D1%8F-5747909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66"/>
            <a:ext cx="251902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zen_doc/3822405/pub_5f89774932cf031462d0c4a3_5f89af144ab7c3765a962e39/scale_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2428891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Чудо земли - хлеб\делать-тесто-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714752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seriouseats.com/images/2014/11/20141030-baking-bread-autopsy-vicky-wasik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86190"/>
            <a:ext cx="27146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408</TotalTime>
  <Words>168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Классный час  «Хлеб – всему голова» 4 класс                                                                                 Подготовила: А.Р. Ясова,                                                                            учитель начальных классов </vt:lpstr>
      <vt:lpstr>Слайд 2</vt:lpstr>
      <vt:lpstr>Слайд 3</vt:lpstr>
      <vt:lpstr>Устный журнал «Хлеб – всему голова»</vt:lpstr>
      <vt:lpstr>Слайд 5</vt:lpstr>
      <vt:lpstr>Первая страница «История   хлеба»</vt:lpstr>
      <vt:lpstr>Слайд 7</vt:lpstr>
      <vt:lpstr>Слайд 8</vt:lpstr>
      <vt:lpstr>Слайд 9</vt:lpstr>
      <vt:lpstr>ЕИВТСЕШЕТУП АН ЕОНБЕЛХ ЕЛОП</vt:lpstr>
      <vt:lpstr>Вторая страница «Путешествие на хлебное поле»</vt:lpstr>
      <vt:lpstr>хлеб фес  е про       си  ны  и</vt:lpstr>
      <vt:lpstr>Третья страница  «Хлебные    профессии»</vt:lpstr>
      <vt:lpstr>Хлебные     профессии</vt:lpstr>
      <vt:lpstr>Слайд 15</vt:lpstr>
      <vt:lpstr>Четвёртая страница «Цена  хлеба»</vt:lpstr>
      <vt:lpstr>Слайд 17</vt:lpstr>
      <vt:lpstr>БРГ  ХЛБ</vt:lpstr>
      <vt:lpstr>Пятая страница «Береги  хлеб»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Админ</cp:lastModifiedBy>
  <cp:revision>22</cp:revision>
  <dcterms:created xsi:type="dcterms:W3CDTF">2021-04-26T19:35:53Z</dcterms:created>
  <dcterms:modified xsi:type="dcterms:W3CDTF">2022-01-08T20:45:58Z</dcterms:modified>
</cp:coreProperties>
</file>