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845" r:id="rId2"/>
    <p:sldMasterId id="2147483881" r:id="rId3"/>
    <p:sldMasterId id="2147483893" r:id="rId4"/>
    <p:sldMasterId id="2147483953" r:id="rId5"/>
  </p:sldMasterIdLst>
  <p:sldIdLst>
    <p:sldId id="256" r:id="rId6"/>
    <p:sldId id="257" r:id="rId7"/>
    <p:sldId id="258" r:id="rId8"/>
    <p:sldId id="259" r:id="rId9"/>
    <p:sldId id="260" r:id="rId10"/>
    <p:sldId id="273" r:id="rId11"/>
    <p:sldId id="274" r:id="rId12"/>
    <p:sldId id="265" r:id="rId13"/>
    <p:sldId id="275" r:id="rId14"/>
    <p:sldId id="269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8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99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08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46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8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6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11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9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36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0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32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05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32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51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62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98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85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56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23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7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41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582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14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54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89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89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08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1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54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40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6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09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18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59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43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25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68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558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068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74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63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4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25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8868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04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8677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78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33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689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0547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458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492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68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087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862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48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4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5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5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7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9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6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CE565E-5F55-4788-A0B2-C6D8BFF23ED6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C3C41D-D95E-4AD6-99F1-F0433C6BE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7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lexingtonymca.com/wp-content/uploads/2017/11/School-Age-Socc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sovch.chuvashia.com/wp-content/uploads/2018/01/6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14" y="1006763"/>
            <a:ext cx="5412897" cy="369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pdb/38069/29a1aa91-f6ce-46a2-b7a2-f6b4d165e05f/s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40" y="2299854"/>
            <a:ext cx="5099916" cy="35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Детские песни о спорте — Я со спортом подружусь (www.mixmuz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2886" y="10962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B0CF6-6058-4797-86C9-2C2A8811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Текст</a:t>
            </a:r>
            <a:endParaRPr lang="ru-RU" b="1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DDE5259-3D1E-475F-9343-1E7B72D66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98" y="2353025"/>
            <a:ext cx="10363198" cy="37060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Я умею играть в футбол, волейбол, баскетбол.</a:t>
            </a:r>
          </a:p>
          <a:p>
            <a:pPr marL="0" indent="0">
              <a:buNone/>
            </a:pPr>
            <a:r>
              <a:rPr lang="ru-RU" sz="32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В этом году я ездил на соревнования в Рязань, Вологду, Ярославль.</a:t>
            </a:r>
          </a:p>
          <a:p>
            <a:pPr marL="0" indent="0">
              <a:buNone/>
            </a:pPr>
            <a:r>
              <a:rPr lang="ru-RU" sz="32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А Гена и Миша играют только в хоккей. Им нравится кататься на коньках по скользкому льду. В будущем мы хотим стать успешными, известными спортсменами.</a:t>
            </a:r>
            <a:endParaRPr lang="ru-RU" sz="32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99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B0CF6-6058-4797-86C9-2C2A8811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34A08-74A4-4E92-BF1D-A78C51BCF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sz="4000" dirty="0" smtClean="0"/>
              <a:t>Я теперь могу …</a:t>
            </a:r>
            <a:endParaRPr lang="ru-RU" sz="4000" dirty="0"/>
          </a:p>
          <a:p>
            <a:pPr marL="457200" indent="-457200">
              <a:buAutoNum type="arabicPeriod"/>
            </a:pPr>
            <a:r>
              <a:rPr lang="ru-RU" sz="4000" dirty="0" smtClean="0"/>
              <a:t>Я научился …</a:t>
            </a:r>
          </a:p>
          <a:p>
            <a:pPr marL="457200" indent="-457200">
              <a:buAutoNum type="arabicPeriod"/>
            </a:pPr>
            <a:r>
              <a:rPr lang="ru-RU" sz="4000" dirty="0" smtClean="0"/>
              <a:t>Мне захотелось …</a:t>
            </a:r>
          </a:p>
          <a:p>
            <a:pPr marL="457200" indent="-457200">
              <a:buAutoNum type="arabicPeriod"/>
            </a:pPr>
            <a:r>
              <a:rPr lang="ru-RU" sz="4000" dirty="0" smtClean="0"/>
              <a:t>Я попробую …</a:t>
            </a:r>
          </a:p>
          <a:p>
            <a:pPr marL="457200" indent="-457200">
              <a:buAutoNum type="arabicPeriod"/>
            </a:pPr>
            <a:r>
              <a:rPr lang="ru-RU" sz="4000" dirty="0" smtClean="0"/>
              <a:t>Я смог 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24959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B0CF6-6058-4797-86C9-2C2A8811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34A08-74A4-4E92-BF1D-A78C51BCF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Всем повторить правила по теме «Синтаксис»;</a:t>
            </a:r>
          </a:p>
          <a:p>
            <a:pPr marL="0" indent="0">
              <a:buNone/>
            </a:pPr>
            <a:r>
              <a:rPr lang="ru-RU" sz="3200" b="1" dirty="0" smtClean="0"/>
              <a:t>На выбор 1 вариант: упр.3 с.151</a:t>
            </a:r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                2 вариант: придумать небольшую сказку</a:t>
            </a:r>
          </a:p>
          <a:p>
            <a:pPr marL="0" indent="0">
              <a:buNone/>
            </a:pPr>
            <a:r>
              <a:rPr lang="ru-RU" sz="3200" b="1" dirty="0" smtClean="0"/>
              <a:t>                                       о любом знаке препинания</a:t>
            </a:r>
          </a:p>
        </p:txBody>
      </p:sp>
    </p:spTree>
    <p:extLst>
      <p:ext uri="{BB962C8B-B14F-4D97-AF65-F5344CB8AC3E}">
        <p14:creationId xmlns:p14="http://schemas.microsoft.com/office/powerpoint/2010/main" val="161919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3751F-A1F3-49B2-9537-FC55CD53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Тридцать первое мая</a:t>
            </a:r>
            <a:br>
              <a:rPr lang="ru-RU" sz="5400" b="1" dirty="0" smtClean="0"/>
            </a:br>
            <a:r>
              <a:rPr lang="ru-RU" sz="5400" b="1" dirty="0" smtClean="0"/>
              <a:t>Классная работа.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E5259-3D1E-475F-9343-1E7B72D66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46992"/>
            <a:ext cx="9601196" cy="872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по теме «Синтаксис».</a:t>
            </a:r>
          </a:p>
          <a:p>
            <a:pPr marL="0" indent="0">
              <a:buNone/>
            </a:pP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9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3751F-A1F3-49B2-9537-FC55CD53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Знаки препинания (10)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E5259-3D1E-475F-9343-1E7B72D66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6" y="2556932"/>
            <a:ext cx="10406269" cy="3318936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«» </a:t>
            </a:r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;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)</a:t>
            </a:r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9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188F9-4EAE-4E70-B750-8812F9A6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25" y="1260428"/>
            <a:ext cx="10525539" cy="66023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Самый старый знак препинания – точка (15 век)</a:t>
            </a:r>
            <a:endParaRPr lang="ru-RU" sz="36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F0CDFC-BC6A-494A-ADAE-F8E3D41DCC78}"/>
              </a:ext>
            </a:extLst>
          </p:cNvPr>
          <p:cNvSpPr/>
          <p:nvPr/>
        </p:nvSpPr>
        <p:spPr>
          <a:xfrm>
            <a:off x="1717610" y="3223541"/>
            <a:ext cx="87799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Самый </a:t>
            </a:r>
            <a:r>
              <a:rPr lang="ru-RU" sz="36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молодой знак </a:t>
            </a:r>
            <a:r>
              <a:rPr lang="ru-RU" sz="36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препинания – тире </a:t>
            </a:r>
          </a:p>
          <a:p>
            <a:r>
              <a:rPr lang="ru-RU" sz="36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         (ввел </a:t>
            </a:r>
            <a:r>
              <a:rPr lang="ru-RU" sz="3600" b="1" dirty="0" err="1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Н.Карамзин</a:t>
            </a:r>
            <a:r>
              <a:rPr lang="ru-RU" sz="3600" b="1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в 19 веке)</a:t>
            </a:r>
            <a:endParaRPr lang="ru-RU" sz="3600" b="1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618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BA188F9-4EAE-4E70-B750-8812F9A60AE9}"/>
              </a:ext>
            </a:extLst>
          </p:cNvPr>
          <p:cNvSpPr txBox="1">
            <a:spLocks/>
          </p:cNvSpPr>
          <p:nvPr/>
        </p:nvSpPr>
        <p:spPr>
          <a:xfrm>
            <a:off x="844825" y="1260428"/>
            <a:ext cx="10525539" cy="3410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b="1" dirty="0" smtClean="0"/>
              <a:t>Падает мяч, сильный атлет, важная тренировка, сильные и выносливые, спортивная гимнастика, у стадиона, быстро прыгает, перед стартом, хорошо выступает.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6344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3751F-A1F3-49B2-9537-FC55CD537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Проверка по эталону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E5259-3D1E-475F-9343-1E7B72D66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845164"/>
            <a:ext cx="9601196" cy="2303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Сильный атлет, важная тренировка, спортивная гимнастика, быстро прыгает, хорошо </a:t>
            </a:r>
            <a:r>
              <a:rPr lang="ru-RU" sz="44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выступает.</a:t>
            </a:r>
            <a:endParaRPr lang="ru-RU" sz="44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3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3751F-A1F3-49B2-9537-FC55CD53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5" y="972193"/>
            <a:ext cx="9601196" cy="1303867"/>
          </a:xfrm>
        </p:spPr>
        <p:txBody>
          <a:bodyPr>
            <a:normAutofit/>
          </a:bodyPr>
          <a:lstStyle/>
          <a:p>
            <a:r>
              <a:rPr lang="ru-RU" b="1" dirty="0" smtClean="0"/>
              <a:t>Игра «Продолжи предложение»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E5259-3D1E-475F-9343-1E7B72D66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289" y="2546989"/>
            <a:ext cx="10363198" cy="349600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36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Я с удовольствием смотрю спортивные соревнования …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Мы ждем вас на нашем стадионе, …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Спортивный комментатор закричал: </a:t>
            </a:r>
            <a:r>
              <a:rPr lang="en-US" sz="36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…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Вчера выступили гимнасты, …</a:t>
            </a:r>
            <a:endParaRPr lang="ru-RU" sz="36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263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>
            <a:extLst>
              <a:ext uri="{FF2B5EF4-FFF2-40B4-BE49-F238E27FC236}">
                <a16:creationId xmlns:a16="http://schemas.microsoft.com/office/drawing/2014/main" id="{D552FDF1-3806-4A3A-B284-F5FD963834C2}"/>
              </a:ext>
            </a:extLst>
          </p:cNvPr>
          <p:cNvSpPr/>
          <p:nvPr/>
        </p:nvSpPr>
        <p:spPr>
          <a:xfrm>
            <a:off x="3613676" y="2242528"/>
            <a:ext cx="1706612" cy="130501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Синтак-сис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006CAC14-4800-4AD5-A476-61646D6D8150}"/>
              </a:ext>
            </a:extLst>
          </p:cNvPr>
          <p:cNvSpPr/>
          <p:nvPr/>
        </p:nvSpPr>
        <p:spPr>
          <a:xfrm rot="18460553">
            <a:off x="2762342" y="1008115"/>
            <a:ext cx="999851" cy="172034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72053FC4-3CAC-41F9-AA9E-DE403EA536BC}"/>
              </a:ext>
            </a:extLst>
          </p:cNvPr>
          <p:cNvSpPr/>
          <p:nvPr/>
        </p:nvSpPr>
        <p:spPr>
          <a:xfrm rot="2631296">
            <a:off x="2889451" y="3197001"/>
            <a:ext cx="1003075" cy="172034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1D96E0D2-0AFE-494C-B248-01D3355DC7A5}"/>
              </a:ext>
            </a:extLst>
          </p:cNvPr>
          <p:cNvSpPr/>
          <p:nvPr/>
        </p:nvSpPr>
        <p:spPr>
          <a:xfrm>
            <a:off x="3956142" y="519631"/>
            <a:ext cx="960083" cy="172034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228AFC62-61F3-4DD3-9EDD-4EAAE5B35326}"/>
              </a:ext>
            </a:extLst>
          </p:cNvPr>
          <p:cNvSpPr/>
          <p:nvPr/>
        </p:nvSpPr>
        <p:spPr>
          <a:xfrm rot="8072058">
            <a:off x="5134802" y="3139289"/>
            <a:ext cx="918389" cy="172034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65F6D262-C0CA-4385-BF58-EF2CBDA99CC7}"/>
              </a:ext>
            </a:extLst>
          </p:cNvPr>
          <p:cNvSpPr/>
          <p:nvPr/>
        </p:nvSpPr>
        <p:spPr>
          <a:xfrm rot="2715151">
            <a:off x="5072386" y="965117"/>
            <a:ext cx="1002184" cy="172034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rIns="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E8379D4-AEE1-4E05-98B9-3009FBB0DC35}"/>
              </a:ext>
            </a:extLst>
          </p:cNvPr>
          <p:cNvCxnSpPr>
            <a:stCxn id="2" idx="4"/>
          </p:cNvCxnSpPr>
          <p:nvPr/>
        </p:nvCxnSpPr>
        <p:spPr>
          <a:xfrm flipH="1">
            <a:off x="4413510" y="3547547"/>
            <a:ext cx="53472" cy="25955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решение 16">
            <a:extLst>
              <a:ext uri="{FF2B5EF4-FFF2-40B4-BE49-F238E27FC236}">
                <a16:creationId xmlns:a16="http://schemas.microsoft.com/office/drawing/2014/main" id="{64097BE1-70CC-429F-8482-F07DE99AE34B}"/>
              </a:ext>
            </a:extLst>
          </p:cNvPr>
          <p:cNvSpPr/>
          <p:nvPr/>
        </p:nvSpPr>
        <p:spPr>
          <a:xfrm rot="19927340">
            <a:off x="4353350" y="5065403"/>
            <a:ext cx="1982141" cy="94543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решение 17">
            <a:extLst>
              <a:ext uri="{FF2B5EF4-FFF2-40B4-BE49-F238E27FC236}">
                <a16:creationId xmlns:a16="http://schemas.microsoft.com/office/drawing/2014/main" id="{AC759CF8-088A-489A-BBC3-5020C1006005}"/>
              </a:ext>
            </a:extLst>
          </p:cNvPr>
          <p:cNvSpPr/>
          <p:nvPr/>
        </p:nvSpPr>
        <p:spPr>
          <a:xfrm rot="1362456">
            <a:off x="2584467" y="5010544"/>
            <a:ext cx="1914422" cy="87657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E87622-6520-46BA-A695-1D4E29180FFA}"/>
              </a:ext>
            </a:extLst>
          </p:cNvPr>
          <p:cNvSpPr txBox="1"/>
          <p:nvPr/>
        </p:nvSpPr>
        <p:spPr>
          <a:xfrm>
            <a:off x="742871" y="622246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Кластер</a:t>
            </a:r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228AFC62-61F3-4DD3-9EDD-4EAAE5B35326}"/>
              </a:ext>
            </a:extLst>
          </p:cNvPr>
          <p:cNvSpPr/>
          <p:nvPr/>
        </p:nvSpPr>
        <p:spPr>
          <a:xfrm rot="10800000">
            <a:off x="4058620" y="3568234"/>
            <a:ext cx="904839" cy="172034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72053FC4-3CAC-41F9-AA9E-DE403EA536BC}"/>
              </a:ext>
            </a:extLst>
          </p:cNvPr>
          <p:cNvSpPr/>
          <p:nvPr/>
        </p:nvSpPr>
        <p:spPr>
          <a:xfrm rot="5400000">
            <a:off x="2378389" y="2105191"/>
            <a:ext cx="968482" cy="172034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72053FC4-3CAC-41F9-AA9E-DE403EA536BC}"/>
              </a:ext>
            </a:extLst>
          </p:cNvPr>
          <p:cNvSpPr/>
          <p:nvPr/>
        </p:nvSpPr>
        <p:spPr>
          <a:xfrm rot="5400000">
            <a:off x="5634584" y="2058435"/>
            <a:ext cx="891808" cy="172034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577684" y="976189"/>
            <a:ext cx="2172662" cy="4123474"/>
          </a:xfrm>
          <a:prstGeom prst="triangle">
            <a:avLst>
              <a:gd name="adj" fmla="val 440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390689" y="5132652"/>
            <a:ext cx="546652" cy="97530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115093" y="2956324"/>
            <a:ext cx="9740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194606" y="2347645"/>
            <a:ext cx="742735" cy="67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943121" y="3568234"/>
            <a:ext cx="13328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665378" y="4625828"/>
            <a:ext cx="19153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814141" y="4087310"/>
            <a:ext cx="1619291" cy="198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0E87622-6520-46BA-A695-1D4E29180FFA}"/>
              </a:ext>
            </a:extLst>
          </p:cNvPr>
          <p:cNvSpPr txBox="1"/>
          <p:nvPr/>
        </p:nvSpPr>
        <p:spPr>
          <a:xfrm>
            <a:off x="7867930" y="4637678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Синтаксис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4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>
            <a:extLst>
              <a:ext uri="{FF2B5EF4-FFF2-40B4-BE49-F238E27FC236}">
                <a16:creationId xmlns:a16="http://schemas.microsoft.com/office/drawing/2014/main" id="{D552FDF1-3806-4A3A-B284-F5FD963834C2}"/>
              </a:ext>
            </a:extLst>
          </p:cNvPr>
          <p:cNvSpPr/>
          <p:nvPr/>
        </p:nvSpPr>
        <p:spPr>
          <a:xfrm>
            <a:off x="5187834" y="2345144"/>
            <a:ext cx="1706612" cy="130501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Синтак-сис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006CAC14-4800-4AD5-A476-61646D6D8150}"/>
              </a:ext>
            </a:extLst>
          </p:cNvPr>
          <p:cNvSpPr/>
          <p:nvPr/>
        </p:nvSpPr>
        <p:spPr>
          <a:xfrm rot="18460553">
            <a:off x="4286259" y="1088485"/>
            <a:ext cx="1100385" cy="172034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72053FC4-3CAC-41F9-AA9E-DE403EA536BC}"/>
              </a:ext>
            </a:extLst>
          </p:cNvPr>
          <p:cNvSpPr/>
          <p:nvPr/>
        </p:nvSpPr>
        <p:spPr>
          <a:xfrm rot="2631296">
            <a:off x="4427725" y="3309093"/>
            <a:ext cx="1112054" cy="172034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1D96E0D2-0AFE-494C-B248-01D3355DC7A5}"/>
              </a:ext>
            </a:extLst>
          </p:cNvPr>
          <p:cNvSpPr/>
          <p:nvPr/>
        </p:nvSpPr>
        <p:spPr>
          <a:xfrm>
            <a:off x="5474826" y="622247"/>
            <a:ext cx="1062792" cy="172034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228AFC62-61F3-4DD3-9EDD-4EAAE5B35326}"/>
              </a:ext>
            </a:extLst>
          </p:cNvPr>
          <p:cNvSpPr/>
          <p:nvPr/>
        </p:nvSpPr>
        <p:spPr>
          <a:xfrm rot="8072058">
            <a:off x="6810636" y="3185019"/>
            <a:ext cx="1061049" cy="189846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65F6D262-C0CA-4385-BF58-EF2CBDA99CC7}"/>
              </a:ext>
            </a:extLst>
          </p:cNvPr>
          <p:cNvSpPr/>
          <p:nvPr/>
        </p:nvSpPr>
        <p:spPr>
          <a:xfrm rot="2742457">
            <a:off x="6664263" y="1042807"/>
            <a:ext cx="1099740" cy="172034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rIns="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E8379D4-AEE1-4E05-98B9-3009FBB0DC35}"/>
              </a:ext>
            </a:extLst>
          </p:cNvPr>
          <p:cNvCxnSpPr>
            <a:stCxn id="2" idx="4"/>
          </p:cNvCxnSpPr>
          <p:nvPr/>
        </p:nvCxnSpPr>
        <p:spPr>
          <a:xfrm flipH="1">
            <a:off x="5987668" y="3650163"/>
            <a:ext cx="53472" cy="25955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решение 16">
            <a:extLst>
              <a:ext uri="{FF2B5EF4-FFF2-40B4-BE49-F238E27FC236}">
                <a16:creationId xmlns:a16="http://schemas.microsoft.com/office/drawing/2014/main" id="{64097BE1-70CC-429F-8482-F07DE99AE34B}"/>
              </a:ext>
            </a:extLst>
          </p:cNvPr>
          <p:cNvSpPr/>
          <p:nvPr/>
        </p:nvSpPr>
        <p:spPr>
          <a:xfrm rot="19927340">
            <a:off x="5927508" y="5168019"/>
            <a:ext cx="1982141" cy="94543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решение 17">
            <a:extLst>
              <a:ext uri="{FF2B5EF4-FFF2-40B4-BE49-F238E27FC236}">
                <a16:creationId xmlns:a16="http://schemas.microsoft.com/office/drawing/2014/main" id="{AC759CF8-088A-489A-BBC3-5020C1006005}"/>
              </a:ext>
            </a:extLst>
          </p:cNvPr>
          <p:cNvSpPr/>
          <p:nvPr/>
        </p:nvSpPr>
        <p:spPr>
          <a:xfrm rot="1362456">
            <a:off x="4158625" y="5113160"/>
            <a:ext cx="1914422" cy="87657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E87622-6520-46BA-A695-1D4E29180FFA}"/>
              </a:ext>
            </a:extLst>
          </p:cNvPr>
          <p:cNvSpPr txBox="1"/>
          <p:nvPr/>
        </p:nvSpPr>
        <p:spPr>
          <a:xfrm>
            <a:off x="742871" y="622246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Кластер</a:t>
            </a:r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228AFC62-61F3-4DD3-9EDD-4EAAE5B35326}"/>
              </a:ext>
            </a:extLst>
          </p:cNvPr>
          <p:cNvSpPr/>
          <p:nvPr/>
        </p:nvSpPr>
        <p:spPr>
          <a:xfrm rot="10800000">
            <a:off x="5632777" y="3670849"/>
            <a:ext cx="1011090" cy="172034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72053FC4-3CAC-41F9-AA9E-DE403EA536BC}"/>
              </a:ext>
            </a:extLst>
          </p:cNvPr>
          <p:cNvSpPr/>
          <p:nvPr/>
        </p:nvSpPr>
        <p:spPr>
          <a:xfrm rot="5400000">
            <a:off x="3586461" y="1975699"/>
            <a:ext cx="1058562" cy="212005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72053FC4-3CAC-41F9-AA9E-DE403EA536BC}"/>
              </a:ext>
            </a:extLst>
          </p:cNvPr>
          <p:cNvSpPr/>
          <p:nvPr/>
        </p:nvSpPr>
        <p:spPr>
          <a:xfrm rot="5400000">
            <a:off x="7456503" y="1927485"/>
            <a:ext cx="999100" cy="207495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E87622-6520-46BA-A695-1D4E29180FFA}"/>
              </a:ext>
            </a:extLst>
          </p:cNvPr>
          <p:cNvSpPr txBox="1"/>
          <p:nvPr/>
        </p:nvSpPr>
        <p:spPr>
          <a:xfrm rot="19011799">
            <a:off x="6435283" y="1662868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Дополнение</a:t>
            </a:r>
            <a:endParaRPr lang="ru-RU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E87622-6520-46BA-A695-1D4E29180FFA}"/>
              </a:ext>
            </a:extLst>
          </p:cNvPr>
          <p:cNvSpPr txBox="1"/>
          <p:nvPr/>
        </p:nvSpPr>
        <p:spPr>
          <a:xfrm rot="16200000">
            <a:off x="5314366" y="1334079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Сказуемое</a:t>
            </a:r>
            <a:endParaRPr lang="ru-RU" sz="2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E87622-6520-46BA-A695-1D4E29180FFA}"/>
              </a:ext>
            </a:extLst>
          </p:cNvPr>
          <p:cNvSpPr txBox="1"/>
          <p:nvPr/>
        </p:nvSpPr>
        <p:spPr>
          <a:xfrm rot="2775212">
            <a:off x="4021924" y="1738935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Подлежащее</a:t>
            </a:r>
            <a:endParaRPr lang="ru-RU" sz="2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E87622-6520-46BA-A695-1D4E29180FFA}"/>
              </a:ext>
            </a:extLst>
          </p:cNvPr>
          <p:cNvSpPr txBox="1"/>
          <p:nvPr/>
        </p:nvSpPr>
        <p:spPr>
          <a:xfrm>
            <a:off x="6939421" y="2758873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Определение</a:t>
            </a:r>
            <a:endParaRPr lang="ru-RU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E87622-6520-46BA-A695-1D4E29180FFA}"/>
              </a:ext>
            </a:extLst>
          </p:cNvPr>
          <p:cNvSpPr txBox="1"/>
          <p:nvPr/>
        </p:nvSpPr>
        <p:spPr>
          <a:xfrm rot="2690652">
            <a:off x="6369401" y="3912034"/>
            <a:ext cx="1999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Обстоятельство</a:t>
            </a:r>
            <a:endParaRPr lang="ru-RU" sz="2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E87622-6520-46BA-A695-1D4E29180FFA}"/>
              </a:ext>
            </a:extLst>
          </p:cNvPr>
          <p:cNvSpPr txBox="1"/>
          <p:nvPr/>
        </p:nvSpPr>
        <p:spPr>
          <a:xfrm>
            <a:off x="3138561" y="2808169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Словосочетание</a:t>
            </a:r>
            <a:endParaRPr lang="ru-RU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E87622-6520-46BA-A695-1D4E29180FFA}"/>
              </a:ext>
            </a:extLst>
          </p:cNvPr>
          <p:cNvSpPr txBox="1"/>
          <p:nvPr/>
        </p:nvSpPr>
        <p:spPr>
          <a:xfrm rot="18771567">
            <a:off x="4069004" y="3971260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Предложение</a:t>
            </a:r>
            <a:endParaRPr lang="ru-RU" sz="2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E87622-6520-46BA-A695-1D4E29180FFA}"/>
              </a:ext>
            </a:extLst>
          </p:cNvPr>
          <p:cNvSpPr txBox="1"/>
          <p:nvPr/>
        </p:nvSpPr>
        <p:spPr>
          <a:xfrm rot="16200000">
            <a:off x="5718423" y="4360302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Текст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61989361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370</TotalTime>
  <Words>238</Words>
  <Application>Microsoft Office PowerPoint</Application>
  <PresentationFormat>Широкоэкранный</PresentationFormat>
  <Paragraphs>43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Times New Roman</vt:lpstr>
      <vt:lpstr>Wingdings 2</vt:lpstr>
      <vt:lpstr>HDOfficeLightV0</vt:lpstr>
      <vt:lpstr>1_HDOfficeLightV0</vt:lpstr>
      <vt:lpstr>2_HDOfficeLightV0</vt:lpstr>
      <vt:lpstr>3_HDOfficeLightV0</vt:lpstr>
      <vt:lpstr>Натуральные материалы</vt:lpstr>
      <vt:lpstr>Презентация PowerPoint</vt:lpstr>
      <vt:lpstr>Тридцать первое мая Классная работа.</vt:lpstr>
      <vt:lpstr>Знаки препинания (10)</vt:lpstr>
      <vt:lpstr>Самый старый знак препинания – точка (15 век)</vt:lpstr>
      <vt:lpstr>Презентация PowerPoint</vt:lpstr>
      <vt:lpstr>Проверка по эталону</vt:lpstr>
      <vt:lpstr>Игра «Продолжи предложение»</vt:lpstr>
      <vt:lpstr>Презентация PowerPoint</vt:lpstr>
      <vt:lpstr>Презентация PowerPoint</vt:lpstr>
      <vt:lpstr>Текст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Котельникова</dc:creator>
  <cp:lastModifiedBy>Maxim Ganin</cp:lastModifiedBy>
  <cp:revision>41</cp:revision>
  <dcterms:created xsi:type="dcterms:W3CDTF">2019-05-20T06:01:21Z</dcterms:created>
  <dcterms:modified xsi:type="dcterms:W3CDTF">2019-05-27T20:29:03Z</dcterms:modified>
</cp:coreProperties>
</file>