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256" r:id="rId3"/>
    <p:sldId id="260" r:id="rId4"/>
    <p:sldId id="261" r:id="rId5"/>
    <p:sldId id="270" r:id="rId6"/>
    <p:sldId id="271" r:id="rId7"/>
    <p:sldId id="272" r:id="rId8"/>
    <p:sldId id="262" r:id="rId9"/>
    <p:sldId id="258" r:id="rId10"/>
    <p:sldId id="269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6DFF7-79DA-41D3-A0C1-E41F413F51F4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A4769-FFEF-492E-9301-DE64C404A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A4769-FFEF-492E-9301-DE64C404A89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5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11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7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94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7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84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65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70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85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77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00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8D90A-7459-4789-8D5B-32D6CBD97121}" type="datetimeFigureOut">
              <a:rPr lang="ru-RU" smtClean="0"/>
              <a:t>06.01.2022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C7144-D29A-4A65-88AC-90DE26B8F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77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996952"/>
            <a:ext cx="7772400" cy="1470025"/>
          </a:xfrm>
        </p:spPr>
        <p:txBody>
          <a:bodyPr>
            <a:noAutofit/>
          </a:bodyPr>
          <a:lstStyle/>
          <a:p>
            <a:r>
              <a:rPr lang="ru-RU" sz="9600" dirty="0">
                <a:solidFill>
                  <a:srgbClr val="7030A0"/>
                </a:solidFill>
              </a:rPr>
              <a:t>Книги, которые мы выбираем…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20688"/>
            <a:ext cx="6400800" cy="648072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002060"/>
                </a:solidFill>
              </a:rPr>
              <a:t>Тема урока</a:t>
            </a:r>
          </a:p>
        </p:txBody>
      </p:sp>
    </p:spTree>
    <p:extLst>
      <p:ext uri="{BB962C8B-B14F-4D97-AF65-F5344CB8AC3E}">
        <p14:creationId xmlns:p14="http://schemas.microsoft.com/office/powerpoint/2010/main" val="1406094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естор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0681" y="836712"/>
            <a:ext cx="922377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0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07"/>
            <a:ext cx="9213549" cy="691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2022" cy="3024336"/>
          </a:xfrm>
        </p:spPr>
        <p:txBody>
          <a:bodyPr>
            <a:noAutofit/>
          </a:bodyPr>
          <a:lstStyle/>
          <a:p>
            <a:pPr algn="l"/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«Если прилежно поищешь в книгах мудрости внимательно, то найдёшь великую пользу душе своей».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049" y="3846219"/>
            <a:ext cx="3714500" cy="307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37" y="4351829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«Повести временных лет» </a:t>
            </a:r>
          </a:p>
          <a:p>
            <a:r>
              <a:rPr lang="ru-RU" sz="2400" dirty="0">
                <a:solidFill>
                  <a:srgbClr val="0070C0"/>
                </a:solidFill>
              </a:rPr>
              <a:t>Из «Похвалы князю Ярославу и книгам»</a:t>
            </a:r>
          </a:p>
        </p:txBody>
      </p:sp>
    </p:spTree>
    <p:extLst>
      <p:ext uri="{BB962C8B-B14F-4D97-AF65-F5344CB8AC3E}">
        <p14:creationId xmlns:p14="http://schemas.microsoft.com/office/powerpoint/2010/main" val="243198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ой фильм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764704"/>
            <a:ext cx="935188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9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tx2">
                    <a:lumMod val="75000"/>
                  </a:schemeClr>
                </a:solidFill>
              </a:rPr>
              <a:t>Визуальный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07504" y="1700808"/>
            <a:ext cx="8352928" cy="4680520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Большой энциклопедический словарь: </a:t>
            </a:r>
          </a:p>
          <a:p>
            <a:pPr algn="l"/>
            <a:r>
              <a:rPr lang="ru-RU" dirty="0">
                <a:solidFill>
                  <a:srgbClr val="0070C0"/>
                </a:solidFill>
              </a:rPr>
              <a:t>ВИЗУАЛЬНЫЙ</a:t>
            </a:r>
            <a:r>
              <a:rPr lang="ru-RU" dirty="0"/>
              <a:t> 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(от лат. </a:t>
            </a:r>
            <a:r>
              <a:rPr lang="ru-RU" sz="4000" dirty="0" err="1">
                <a:solidFill>
                  <a:schemeClr val="tx2">
                    <a:lumMod val="50000"/>
                  </a:schemeClr>
                </a:solidFill>
              </a:rPr>
              <a:t>visualis</a:t>
            </a:r>
            <a:r>
              <a:rPr lang="ru-RU" sz="4000" dirty="0">
                <a:solidFill>
                  <a:schemeClr val="tx2">
                    <a:lumMod val="50000"/>
                  </a:schemeClr>
                </a:solidFill>
              </a:rPr>
              <a:t> - зрительный) - видимый. Визуальные наблюдения - производимые невооруженным глазом или с помощью оптического прибора (напр., телескопа). </a:t>
            </a:r>
          </a:p>
          <a:p>
            <a:pPr algn="l"/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47" y="4437112"/>
            <a:ext cx="1905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4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936104"/>
          </a:xfrm>
        </p:spPr>
        <p:txBody>
          <a:bodyPr/>
          <a:lstStyle/>
          <a:p>
            <a:r>
              <a:rPr lang="ru-RU" dirty="0" err="1"/>
              <a:t>Буктрейлер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8208912" cy="511256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907704" y="1124744"/>
            <a:ext cx="2661538" cy="1368152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569242" y="1124744"/>
            <a:ext cx="2523038" cy="1656184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47324" y="2636912"/>
            <a:ext cx="3348612" cy="23042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2">
                    <a:lumMod val="50000"/>
                  </a:schemeClr>
                </a:solidFill>
              </a:rPr>
              <a:t>Book- </a:t>
            </a:r>
            <a:r>
              <a:rPr lang="vi-VN" sz="4800" dirty="0">
                <a:solidFill>
                  <a:schemeClr val="tx2">
                    <a:lumMod val="50000"/>
                  </a:schemeClr>
                </a:solidFill>
              </a:rPr>
              <a:t>книга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2996952"/>
            <a:ext cx="4248472" cy="3096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</a:rPr>
              <a:t>Тре́йлер (англ. </a:t>
            </a:r>
            <a:r>
              <a:rPr lang="en-US" sz="4400" dirty="0">
                <a:solidFill>
                  <a:schemeClr val="tx1"/>
                </a:solidFill>
              </a:rPr>
              <a:t>Trailer, </a:t>
            </a:r>
            <a:r>
              <a:rPr lang="vi-VN" sz="4400" dirty="0">
                <a:solidFill>
                  <a:schemeClr val="tx1"/>
                </a:solidFill>
              </a:rPr>
              <a:t>от </a:t>
            </a:r>
            <a:r>
              <a:rPr lang="en-US" sz="4400" dirty="0">
                <a:solidFill>
                  <a:schemeClr val="tx1"/>
                </a:solidFill>
              </a:rPr>
              <a:t>trail «</a:t>
            </a:r>
            <a:r>
              <a:rPr lang="vi-VN" sz="4400" dirty="0">
                <a:solidFill>
                  <a:schemeClr val="tx1"/>
                </a:solidFill>
              </a:rPr>
              <a:t>след»):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04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20688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1. Трейлер (транспорт) — специальный прицеп или полуприцеп для перевозки крупных и тяжёлых неделимых грузов.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" y="3430588"/>
            <a:ext cx="9081102" cy="336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0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567" y="255739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2. </a:t>
            </a:r>
            <a:r>
              <a:rPr lang="ru-RU" sz="4000" dirty="0"/>
              <a:t>Трейлер (</a:t>
            </a:r>
            <a:r>
              <a:rPr lang="ru-RU" sz="4000" dirty="0" err="1"/>
              <a:t>автодом</a:t>
            </a:r>
            <a:r>
              <a:rPr lang="ru-RU" sz="4000" dirty="0"/>
              <a:t>) — жилой прицеп для семейных загородных поездок, для временного или постоянного проживания, заменяющего проживание в доме.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3562729"/>
            <a:ext cx="5766724" cy="32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4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13655"/>
            <a:ext cx="8064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3. Трейлер (кинематограф) — небольшой видеоролик, используемый для анонсирования или рекламы фильма, или компьютерной/видео игры.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4" y="3383753"/>
            <a:ext cx="7900292" cy="341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74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8424936" cy="5904656"/>
          </a:xfrm>
        </p:spPr>
        <p:txBody>
          <a:bodyPr>
            <a:noAutofit/>
          </a:bodyPr>
          <a:lstStyle/>
          <a:p>
            <a:pPr algn="l"/>
            <a:r>
              <a:rPr lang="ru-RU" sz="5400" dirty="0" err="1">
                <a:solidFill>
                  <a:schemeClr val="accent2">
                    <a:lumMod val="75000"/>
                  </a:schemeClr>
                </a:solidFill>
              </a:rPr>
              <a:t>Буктрейлер</a:t>
            </a:r>
            <a:r>
              <a:rPr lang="ru-RU" sz="5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dirty="0">
                <a:solidFill>
                  <a:schemeClr val="tx2">
                    <a:lumMod val="50000"/>
                  </a:schemeClr>
                </a:solidFill>
              </a:rPr>
              <a:t>– короткий видеоролик по мотивам книги. Основная его задача – рассказать о книге, заинтересовать, заинтриговать  читателя.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1451729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179512" y="90132"/>
            <a:ext cx="5868144" cy="450169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4800" dirty="0">
                <a:solidFill>
                  <a:schemeClr val="tx2">
                    <a:lumMod val="50000"/>
                  </a:schemeClr>
                </a:solidFill>
              </a:rPr>
              <a:t>А что есть чтение- как не разгадывание, извлечение тайного, оставшегося за строками, за пределами слов…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78306"/>
            <a:ext cx="3096344" cy="451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5085184"/>
            <a:ext cx="516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Марина Цветаева</a:t>
            </a:r>
          </a:p>
        </p:txBody>
      </p:sp>
    </p:spTree>
    <p:extLst>
      <p:ext uri="{BB962C8B-B14F-4D97-AF65-F5344CB8AC3E}">
        <p14:creationId xmlns:p14="http://schemas.microsoft.com/office/powerpoint/2010/main" val="3757407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194</Words>
  <Application>Microsoft Office PowerPoint</Application>
  <PresentationFormat>Экран (4:3)</PresentationFormat>
  <Paragraphs>18</Paragraphs>
  <Slides>11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Книги, которые мы выбираем…</vt:lpstr>
      <vt:lpstr>Презентация PowerPoint</vt:lpstr>
      <vt:lpstr>Визуальный</vt:lpstr>
      <vt:lpstr>Буктрейлер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«Если прилежно поищешь в книгах мудрости внимательно, то найдёшь великую пользу душе своей».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user</cp:lastModifiedBy>
  <cp:revision>23</cp:revision>
  <dcterms:created xsi:type="dcterms:W3CDTF">2016-10-20T17:59:29Z</dcterms:created>
  <dcterms:modified xsi:type="dcterms:W3CDTF">2022-01-06T16:26:55Z</dcterms:modified>
</cp:coreProperties>
</file>