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РОССИЯ В КОНЦЕ 16 ВЕКА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ЦАРЬ ФЕДОР ИОАННОВИЧ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БОРИС ФЕДОРОВИЧ ГОДУНОВ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САМОЗВАНЕЦ НА РУССКОМ ТРОНЕ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ена\Desktop\lzhedmitrij-I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4752528" cy="4251944"/>
          </a:xfrm>
          <a:prstGeom prst="rect">
            <a:avLst/>
          </a:prstGeom>
          <a:noFill/>
        </p:spPr>
      </p:pic>
      <p:pic>
        <p:nvPicPr>
          <p:cNvPr id="7170" name="Picture 2" descr="C:\Users\Лена\Desktop\скачанные файлы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246201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СМУТНОЕ ВРЕМЯ В РОССИИ В НАЧАЛЕ 17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ПРИЧИНЫ СМУТЫ: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РАЗРУШЕНИЕ КРЕСТЬЯНСКОГО ХОЗЯЙСТВА, ГОЛОД И ВОССТАНИЯ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НЕДОВОЛЬСТВО ПОМЕЩИКОВ ЮГА РОССИИ И КАЗАКОВ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БОРЬБА ЗА ВЛАСТЬ СРЕДИ БОЯРСТВА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ДИНАСТИЙНЫЙ КРИЗИС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ЛЖЕДМИТРИЙ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i_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64904"/>
            <a:ext cx="2095500" cy="3048000"/>
          </a:xfrm>
          <a:prstGeom prst="rect">
            <a:avLst/>
          </a:prstGeom>
          <a:noFill/>
        </p:spPr>
      </p:pic>
      <p:pic>
        <p:nvPicPr>
          <p:cNvPr id="1027" name="Picture 3" descr="C:\Users\Лена\Desktop\dmitri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47625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ИЗБРАНИЕ ВАСИЛИЯ ИВАНОВИЧА ШУЙСКОГО 1606-1610 ГГ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КРЕСТОЦЕЛОВАЛЬНАЯ ЗАПИСЬ</a:t>
            </a:r>
            <a:endParaRPr lang="ru-RU" dirty="0"/>
          </a:p>
        </p:txBody>
      </p:sp>
      <p:pic>
        <p:nvPicPr>
          <p:cNvPr id="2050" name="Picture 2" descr="C:\Users\Лена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60"/>
            <a:ext cx="1914525" cy="2390775"/>
          </a:xfrm>
          <a:prstGeom prst="rect">
            <a:avLst/>
          </a:prstGeom>
          <a:noFill/>
        </p:spPr>
      </p:pic>
      <p:pic>
        <p:nvPicPr>
          <p:cNvPr id="2051" name="Picture 3" descr="C:\Users\Лена\Desktop\0015-015-Krestotselovalnaja-zap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3707904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ВОССТАНИЕ  ИВАНА БОЛОТНИКОВА</a:t>
            </a:r>
            <a:br>
              <a:rPr lang="ru-RU" dirty="0" smtClean="0"/>
            </a:br>
            <a:r>
              <a:rPr lang="ru-RU" dirty="0" smtClean="0"/>
              <a:t>1606-1607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8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426024" cy="2766265"/>
          </a:xfrm>
          <a:prstGeom prst="rect">
            <a:avLst/>
          </a:prstGeom>
          <a:noFill/>
        </p:spPr>
      </p:pic>
      <p:pic>
        <p:nvPicPr>
          <p:cNvPr id="3075" name="Picture 3" descr="C:\Users\Лена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93096"/>
            <a:ext cx="2543175" cy="1800225"/>
          </a:xfrm>
          <a:prstGeom prst="rect">
            <a:avLst/>
          </a:prstGeom>
          <a:noFill/>
        </p:spPr>
      </p:pic>
      <p:pic>
        <p:nvPicPr>
          <p:cNvPr id="3076" name="Picture 4" descr="C:\Users\Лена\Desktop\скачанные файлы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2028825" cy="2247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ПОЛЬСКАЯ ИНТЕРВЕНЦИЯ В РОССИЮ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221569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5134124" cy="4071888"/>
          </a:xfrm>
          <a:prstGeom prst="rect">
            <a:avLst/>
          </a:prstGeom>
          <a:noFill/>
        </p:spPr>
      </p:pic>
      <p:pic>
        <p:nvPicPr>
          <p:cNvPr id="4099" name="Picture 3" descr="C:\Users\Лена\Desktop\скачанные файлы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1952625" cy="2343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ЛЖЕДМИТРИЙ 2 –</a:t>
            </a:r>
            <a:br>
              <a:rPr lang="ru-RU" dirty="0" smtClean="0"/>
            </a:br>
            <a:r>
              <a:rPr lang="ru-RU" dirty="0" smtClean="0"/>
              <a:t> «ТУШИНСКИЙ ВОР»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а\Desktop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1819275" cy="2514600"/>
          </a:xfrm>
          <a:prstGeom prst="rect">
            <a:avLst/>
          </a:prstGeom>
          <a:noFill/>
        </p:spPr>
      </p:pic>
      <p:pic>
        <p:nvPicPr>
          <p:cNvPr id="5123" name="Picture 3" descr="C:\Users\Лена\Desktop\скачанные файлы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4032448" cy="3168377"/>
          </a:xfrm>
          <a:prstGeom prst="rect">
            <a:avLst/>
          </a:prstGeom>
          <a:noFill/>
        </p:spPr>
      </p:pic>
      <p:pic>
        <p:nvPicPr>
          <p:cNvPr id="5124" name="Picture 4" descr="C:\Users\Лена\Desktop\скачанные файлы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365104"/>
            <a:ext cx="1971675" cy="20985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«ТУШИНСКОГО ВОРА»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МИХАИЛ ВАСИЛЬЕВИЧ СКОПИН-ШУЙСКИЙ</a:t>
            </a:r>
            <a:endParaRPr lang="ru-RU" dirty="0"/>
          </a:p>
        </p:txBody>
      </p:sp>
      <p:pic>
        <p:nvPicPr>
          <p:cNvPr id="6146" name="Picture 2" descr="C:\Users\Лена\Desktop\скачанные файлы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600400" cy="4028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«СЕМИБОЯРЩИНА»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ДОГОВОР С ПОЛЬШЕЙ</a:t>
            </a:r>
          </a:p>
          <a:p>
            <a:r>
              <a:rPr lang="ru-RU" dirty="0" smtClean="0"/>
              <a:t>РОЛЬ ПАТРАРХА ГЕРМОГЕНА</a:t>
            </a:r>
            <a:endParaRPr lang="ru-RU" dirty="0"/>
          </a:p>
        </p:txBody>
      </p:sp>
      <p:pic>
        <p:nvPicPr>
          <p:cNvPr id="1026" name="Picture 2" descr="C:\Users\Лена\Desktop\41842279_Pavel_CHistyakov__Patriarh_Germogen_v_temnice_otkazuyvaetsya_podpisat_gramotu_poly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688632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ОПОЛЧЕНИЕ, ВЕСНА 1611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на\Desktop\0003-003-Pervoe-opolchenie-161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0830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ПРАВЛЕНИЕ ПОСЛЕДНЕГО РЮРИКОВИЧА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ЦАРЬ ФЕДОР ИОАННОВИЧ 1584-1598</a:t>
            </a:r>
            <a:endParaRPr lang="ru-RU" dirty="0"/>
          </a:p>
        </p:txBody>
      </p:sp>
      <p:pic>
        <p:nvPicPr>
          <p:cNvPr id="1026" name="Picture 2" descr="C:\Users\Лена\Desktop\fedor_ioan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384376" cy="40633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ВТОРОЕ ОПОЛЧЕНИЕ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КУЗЬМА МИНИН В НИЖНЕМ НОВГОРОДЕ</a:t>
            </a:r>
            <a:endParaRPr lang="ru-RU" dirty="0"/>
          </a:p>
        </p:txBody>
      </p:sp>
      <p:pic>
        <p:nvPicPr>
          <p:cNvPr id="3074" name="Picture 2" descr="C:\Users\Лена\Desktop\250px-M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12976"/>
            <a:ext cx="2160240" cy="2941312"/>
          </a:xfrm>
          <a:prstGeom prst="rect">
            <a:avLst/>
          </a:prstGeom>
          <a:noFill/>
        </p:spPr>
      </p:pic>
      <p:pic>
        <p:nvPicPr>
          <p:cNvPr id="3075" name="Picture 3" descr="C:\Users\Лена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453650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КНЯЗЬ Д.М.ПОЖАРСКИЙ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ена\Desktop\df8be477fd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23875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«СОВЕТ ВСЕЙ ЗЕМЛИ»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ЯРОСЛАВЛЬ</a:t>
            </a:r>
            <a:endParaRPr lang="ru-RU" dirty="0"/>
          </a:p>
        </p:txBody>
      </p:sp>
      <p:pic>
        <p:nvPicPr>
          <p:cNvPr id="5122" name="Picture 2" descr="C:\Users\Лена\Desktop\05-10-knjaz-pozharskij-voodushevljaet-vojsko-dlja-spasenija-ote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2937680" cy="2276872"/>
          </a:xfrm>
          <a:prstGeom prst="rect">
            <a:avLst/>
          </a:prstGeom>
          <a:noFill/>
        </p:spPr>
      </p:pic>
      <p:pic>
        <p:nvPicPr>
          <p:cNvPr id="5123" name="Picture 3" descr="C:\Users\Лена\Desktop\i_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1412776"/>
            <a:ext cx="5143822" cy="5096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ОСВОБОЖДЕНИЕ МОСКВЫ</a:t>
            </a:r>
            <a:br>
              <a:rPr lang="ru-RU" dirty="0" smtClean="0"/>
            </a:br>
            <a:r>
              <a:rPr lang="ru-RU" dirty="0" smtClean="0"/>
              <a:t>ОСЕНЬ 1612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[IS67IR_1-10]_[PD_0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24328" cy="495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ЗЕМСКИЙ СОБОР </a:t>
            </a:r>
            <a:br>
              <a:rPr lang="ru-RU" dirty="0" smtClean="0"/>
            </a:br>
            <a:r>
              <a:rPr lang="ru-RU" dirty="0" smtClean="0"/>
              <a:t>ФЕВРАЛЬ 1613Г.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ИЗБРАНИЕ МИХАИЛА ФЕДОРОВИЧА РОМАНОВА</a:t>
            </a:r>
            <a:endParaRPr lang="ru-RU" dirty="0"/>
          </a:p>
        </p:txBody>
      </p:sp>
      <p:pic>
        <p:nvPicPr>
          <p:cNvPr id="7170" name="Picture 2" descr="C:\Users\Лена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732240" cy="3784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ИВАНА СУСАНИНА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ена\Desktop\38658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7225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ЗАКРЕПОЩЕНИЕ КРЕСТЬЯН: ( 1597 ВВЕДЕНИЕ «УРОЧНЫХ ЛЕТ»)</a:t>
            </a:r>
          </a:p>
          <a:p>
            <a:r>
              <a:rPr lang="ru-RU" dirty="0" smtClean="0"/>
              <a:t>УЧРЕЖДЕНИЕ ПАТРИРШЕСТВА 1589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Лена\Desktop\990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3038475" cy="3356992"/>
          </a:xfrm>
          <a:prstGeom prst="rect">
            <a:avLst/>
          </a:prstGeom>
          <a:noFill/>
        </p:spPr>
      </p:pic>
      <p:pic>
        <p:nvPicPr>
          <p:cNvPr id="2051" name="Picture 3" descr="C:\Users\Лена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52839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ВОЗВРАЩЕНИЕ УТРАЧЕННЫХ ЗЕМЕЛЬ В ПРИБАЛТИКЕ</a:t>
            </a:r>
          </a:p>
          <a:p>
            <a:r>
              <a:rPr lang="ru-RU" dirty="0" smtClean="0"/>
              <a:t>РАЗВИТИЕ ТОРГОВЛИ С ЕВРОПОЙ ЧЕРЕЗ АРХАНГЕЛЬСК</a:t>
            </a:r>
            <a:endParaRPr lang="ru-RU" dirty="0"/>
          </a:p>
        </p:txBody>
      </p:sp>
      <p:pic>
        <p:nvPicPr>
          <p:cNvPr id="3074" name="Picture 2" descr="C:\Users\Лена\Desktop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176464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ДИНАСТИИ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УГЛИЧЕСКАЯ ТРАГЕДИЯ 1591 Г.</a:t>
            </a:r>
            <a:endParaRPr lang="ru-RU" dirty="0"/>
          </a:p>
        </p:txBody>
      </p:sp>
      <p:pic>
        <p:nvPicPr>
          <p:cNvPr id="4098" name="Picture 2" descr="C:\Users\Лена\Desktop\MTwHrVwEh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744416" cy="4293096"/>
          </a:xfrm>
          <a:prstGeom prst="rect">
            <a:avLst/>
          </a:prstGeom>
          <a:noFill/>
        </p:spPr>
      </p:pic>
      <p:pic>
        <p:nvPicPr>
          <p:cNvPr id="4099" name="Picture 3" descr="C:\Users\Лена\Desktop\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3528392" cy="26673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ИЗБРАНИЕ БОРИСА ФЕДОРОВИЧА  ГОДУНОВА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а\Desktop\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3865984" cy="3865612"/>
          </a:xfrm>
          <a:prstGeom prst="rect">
            <a:avLst/>
          </a:prstGeom>
          <a:noFill/>
        </p:spPr>
      </p:pic>
      <p:pic>
        <p:nvPicPr>
          <p:cNvPr id="5123" name="Picture 3" descr="C:\Users\Лена\Desktop\boris-godu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32004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ПРАВЛЕНИЕ ГОДУНОВА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ена\Desktop\скачанные файлы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319139" cy="3123431"/>
          </a:xfrm>
          <a:prstGeom prst="rect">
            <a:avLst/>
          </a:prstGeom>
          <a:noFill/>
        </p:spPr>
      </p:pic>
      <p:pic>
        <p:nvPicPr>
          <p:cNvPr id="6147" name="Picture 3" descr="C:\Users\Лена\Desktop\220px-Gol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3442631" cy="21125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САМОЗВАНЦА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ГРИГОРИЙ ОТРЕПЬЕВ</a:t>
            </a:r>
            <a:endParaRPr lang="ru-RU" dirty="0"/>
          </a:p>
        </p:txBody>
      </p:sp>
      <p:pic>
        <p:nvPicPr>
          <p:cNvPr id="7170" name="Picture 2" descr="C:\Users\Лена\Desktop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240360" cy="2880320"/>
          </a:xfrm>
          <a:prstGeom prst="rect">
            <a:avLst/>
          </a:prstGeom>
          <a:noFill/>
        </p:spPr>
      </p:pic>
      <p:pic>
        <p:nvPicPr>
          <p:cNvPr id="7171" name="Picture 3" descr="C:\Users\Лена\Desktop\007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752528" cy="31984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СМЕРТЬ ГОДУНОВА И ГИБЕЛЬ ЕГО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ФЕДОР БОРИСОВИЧ ГОДУНОВ</a:t>
            </a:r>
            <a:endParaRPr lang="ru-RU" dirty="0"/>
          </a:p>
        </p:txBody>
      </p:sp>
      <p:pic>
        <p:nvPicPr>
          <p:cNvPr id="8194" name="Picture 2" descr="C:\Users\Лена\Desktop\97085567_makovskyubiistvogodunovykh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002360" cy="44588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180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РОССИЯ В КОНЦЕ 16 ВЕКА</vt:lpstr>
      <vt:lpstr>ПРАВЛЕНИЕ ПОСЛЕДНЕГО РЮРИКОВИЧА</vt:lpstr>
      <vt:lpstr>ВНУТРЕННЯЯ ПОЛИТИКА</vt:lpstr>
      <vt:lpstr>ВНЕШНЯЯ ПОЛИТИКА</vt:lpstr>
      <vt:lpstr>КОНЕЦ ДИНАСТИИ</vt:lpstr>
      <vt:lpstr>ИЗБРАНИЕ БОРИСА ФЕДОРОВИЧА  ГОДУНОВА</vt:lpstr>
      <vt:lpstr>ПРАВЛЕНИЕ ГОДУНОВА</vt:lpstr>
      <vt:lpstr>ПОЯВЛЕНИЕ САМОЗВАНЦА</vt:lpstr>
      <vt:lpstr>СМЕРТЬ ГОДУНОВА И ГИБЕЛЬ ЕГО СЕМЬИ</vt:lpstr>
      <vt:lpstr>САМОЗВАНЕЦ НА РУССКОМ ТРОНЕ</vt:lpstr>
      <vt:lpstr>СМУТНОЕ ВРЕМЯ В РОССИИ В НАЧАЛЕ 17 ВЕКА</vt:lpstr>
      <vt:lpstr>ЛЖЕДМИТРИЙ 1</vt:lpstr>
      <vt:lpstr>ИЗБРАНИЕ ВАСИЛИЯ ИВАНОВИЧА ШУЙСКОГО 1606-1610 ГГ</vt:lpstr>
      <vt:lpstr>ВОССТАНИЕ  ИВАНА БОЛОТНИКОВА 1606-1607 ГГ.</vt:lpstr>
      <vt:lpstr>ПОЛЬСКАЯ ИНТЕРВЕНЦИЯ В РОССИЮ</vt:lpstr>
      <vt:lpstr>ЛЖЕДМИТРИЙ 2 –  «ТУШИНСКИЙ ВОР»</vt:lpstr>
      <vt:lpstr>ПОБЕДИТЕЛЬ «ТУШИНСКОГО ВОРА»</vt:lpstr>
      <vt:lpstr>«СЕМИБОЯРЩИНА»</vt:lpstr>
      <vt:lpstr>ПЕРВОЕ ОПОЛЧЕНИЕ, ВЕСНА 1611 Г.</vt:lpstr>
      <vt:lpstr>ВТОРОЕ ОПОЛЧЕНИЕ</vt:lpstr>
      <vt:lpstr>КНЯЗЬ Д.М.ПОЖАРСКИЙ</vt:lpstr>
      <vt:lpstr>«СОВЕТ ВСЕЙ ЗЕМЛИ»</vt:lpstr>
      <vt:lpstr>ОСВОБОЖДЕНИЕ МОСКВЫ ОСЕНЬ 1612 Г.</vt:lpstr>
      <vt:lpstr>ЗЕМСКИЙ СОБОР  ФЕВРАЛЬ 1613Г.</vt:lpstr>
      <vt:lpstr>ПОДВИГ ИВАНА СУСАНИНА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КОНЦЕ 16 ВЕКА</dc:title>
  <dc:creator>Лена</dc:creator>
  <cp:lastModifiedBy>Лена</cp:lastModifiedBy>
  <cp:revision>8</cp:revision>
  <dcterms:created xsi:type="dcterms:W3CDTF">2015-01-10T07:51:24Z</dcterms:created>
  <dcterms:modified xsi:type="dcterms:W3CDTF">2015-01-15T13:46:59Z</dcterms:modified>
</cp:coreProperties>
</file>