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728191"/>
          </a:xfrm>
        </p:spPr>
        <p:txBody>
          <a:bodyPr/>
          <a:lstStyle/>
          <a:p>
            <a:r>
              <a:rPr lang="ru-RU" dirty="0" smtClean="0"/>
              <a:t>ВЕЛИКАЯ АНГЛИЙСКАЯ РЕВОЛЮЦИЯ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1368152"/>
          </a:xfrm>
        </p:spPr>
        <p:txBody>
          <a:bodyPr/>
          <a:lstStyle/>
          <a:p>
            <a:r>
              <a:rPr lang="ru-RU" dirty="0" smtClean="0"/>
              <a:t>ПУТЬ ОТ АБСОЛЮТИЗМА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 smtClean="0"/>
              <a:t>ПАРЛАМЕНТСКОЙ </a:t>
            </a:r>
            <a:r>
              <a:rPr lang="ru-RU" dirty="0" smtClean="0"/>
              <a:t>МОНАРХИИ</a:t>
            </a:r>
            <a:endParaRPr lang="ru-RU" dirty="0"/>
          </a:p>
        </p:txBody>
      </p:sp>
      <p:pic>
        <p:nvPicPr>
          <p:cNvPr id="4" name="Рисунок 3" descr="0004-004-Anglijskaja-revoljutsija-XVII-v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645024"/>
            <a:ext cx="4896544" cy="28155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КОНФЛИКТ КОРОЛЯ И ПАРЛАМЕНТА</a:t>
            </a:r>
            <a:endParaRPr lang="ru-RU" dirty="0"/>
          </a:p>
        </p:txBody>
      </p:sp>
      <p:pic>
        <p:nvPicPr>
          <p:cNvPr id="4" name="Содержимое 3" descr="encyclopediyaRU-2803517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24128" y="1772816"/>
            <a:ext cx="2381250" cy="3810000"/>
          </a:xfrm>
        </p:spPr>
      </p:pic>
      <p:pic>
        <p:nvPicPr>
          <p:cNvPr id="5" name="Рисунок 4" descr="1_1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844824"/>
            <a:ext cx="2592288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ПОБЕДА ПАРЛАМЕНТА И КАЗНЬ КАРЛА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1645 БИТВА ПРИ НЕЙЗБИ</a:t>
            </a:r>
          </a:p>
          <a:p>
            <a:r>
              <a:rPr lang="ru-RU" dirty="0" smtClean="0"/>
              <a:t>1649 КАЗНЬ КОРОЛЯ</a:t>
            </a:r>
            <a:endParaRPr lang="ru-RU" dirty="0"/>
          </a:p>
        </p:txBody>
      </p:sp>
      <p:pic>
        <p:nvPicPr>
          <p:cNvPr id="4" name="Рисунок 3" descr="battleboy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573016"/>
            <a:ext cx="3816424" cy="2718445"/>
          </a:xfrm>
          <a:prstGeom prst="rect">
            <a:avLst/>
          </a:prstGeom>
        </p:spPr>
      </p:pic>
      <p:pic>
        <p:nvPicPr>
          <p:cNvPr id="5" name="Рисунок 4" descr="PLATE52D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836712"/>
            <a:ext cx="2160240" cy="2376264"/>
          </a:xfrm>
          <a:prstGeom prst="rect">
            <a:avLst/>
          </a:prstGeom>
        </p:spPr>
      </p:pic>
      <p:pic>
        <p:nvPicPr>
          <p:cNvPr id="6" name="Рисунок 5" descr="civil-war-illustrat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3429000"/>
            <a:ext cx="3647182" cy="29319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ДИКТАТУРА ОЛИВЕРА КРОМВЕЛЯ 1653-1658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РАЗГОН «ДОЛГОГО ПРАЛАМЕНТА»</a:t>
            </a:r>
          </a:p>
          <a:p>
            <a:r>
              <a:rPr lang="ru-RU" dirty="0" smtClean="0"/>
              <a:t>ВОЙНА В ИРЛАНДИИ</a:t>
            </a:r>
          </a:p>
          <a:p>
            <a:r>
              <a:rPr lang="ru-RU" dirty="0" smtClean="0"/>
              <a:t>СОПЕРНИЧЕСТВО С ГОЛЛАНДИЕЙ</a:t>
            </a:r>
          </a:p>
          <a:p>
            <a:r>
              <a:rPr lang="ru-RU" dirty="0" smtClean="0"/>
              <a:t>ПРЕСЛЕДОВАНИЕ РОЯЛИСТОВ </a:t>
            </a:r>
            <a:endParaRPr lang="ru-RU" dirty="0"/>
          </a:p>
        </p:txBody>
      </p:sp>
      <p:pic>
        <p:nvPicPr>
          <p:cNvPr id="4" name="Рисунок 3" descr="oli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365104"/>
            <a:ext cx="2857500" cy="1905000"/>
          </a:xfrm>
          <a:prstGeom prst="rect">
            <a:avLst/>
          </a:prstGeom>
        </p:spPr>
      </p:pic>
      <p:pic>
        <p:nvPicPr>
          <p:cNvPr id="5" name="Рисунок 4" descr="english-oliver-cromwell-dissolving-long-parliament-16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3645024"/>
            <a:ext cx="2376264" cy="26871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РЕСТАВРАЦИЯ СТЮАРТОВ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ВОЗРАСТАЕТ РОЛЬ ПАРЛАМЕНТА</a:t>
            </a:r>
          </a:p>
          <a:p>
            <a:r>
              <a:rPr lang="ru-RU" dirty="0" smtClean="0"/>
              <a:t>1661 НАВИГАЦИОННЫЙ АКТ</a:t>
            </a:r>
          </a:p>
          <a:p>
            <a:r>
              <a:rPr lang="ru-RU" dirty="0" smtClean="0"/>
              <a:t>ВОССТАНОВЛЕНИЕ АНГЛИКАНСТВА</a:t>
            </a:r>
            <a:endParaRPr lang="ru-RU" dirty="0"/>
          </a:p>
        </p:txBody>
      </p:sp>
      <p:pic>
        <p:nvPicPr>
          <p:cNvPr id="4" name="Рисунок 3" descr="oli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068960" y="332656"/>
            <a:ext cx="3600400" cy="2448272"/>
          </a:xfrm>
          <a:prstGeom prst="rect">
            <a:avLst/>
          </a:prstGeom>
        </p:spPr>
      </p:pic>
      <p:pic>
        <p:nvPicPr>
          <p:cNvPr id="5" name="Рисунок 4" descr="english-oliver-cromwell-dissolving-long-parliament-16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20672" y="1628800"/>
            <a:ext cx="2843808" cy="2831192"/>
          </a:xfrm>
          <a:prstGeom prst="rect">
            <a:avLst/>
          </a:prstGeom>
        </p:spPr>
      </p:pic>
      <p:pic>
        <p:nvPicPr>
          <p:cNvPr id="6" name="Рисунок 5" descr="132141-004-A32AFC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717032"/>
            <a:ext cx="3253160" cy="2575173"/>
          </a:xfrm>
          <a:prstGeom prst="rect">
            <a:avLst/>
          </a:prstGeom>
        </p:spPr>
      </p:pic>
      <p:pic>
        <p:nvPicPr>
          <p:cNvPr id="7" name="Рисунок 6" descr="nXIaTcmfp5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9672" y="3284984"/>
            <a:ext cx="2462014" cy="32218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«СЛАВНАЯ РЕВОЛЮЦИЯ» 1688 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ПОРАЖЕНИЕ СТЮАРТОВ</a:t>
            </a:r>
          </a:p>
          <a:p>
            <a:r>
              <a:rPr lang="ru-RU" dirty="0" smtClean="0"/>
              <a:t>ПРИГЛАШЕНИЕ ВИЛЬГЕЛЬМА ОРАНСКОГО</a:t>
            </a:r>
          </a:p>
          <a:p>
            <a:r>
              <a:rPr lang="ru-RU" dirty="0" smtClean="0"/>
              <a:t>«БИЛЛЬ О ПРАВАХ» 1689</a:t>
            </a:r>
            <a:r>
              <a:rPr lang="ru-RU" u="sng" dirty="0" smtClean="0"/>
              <a:t>Г.</a:t>
            </a:r>
          </a:p>
          <a:p>
            <a:endParaRPr lang="ru-RU" dirty="0"/>
          </a:p>
        </p:txBody>
      </p:sp>
      <p:pic>
        <p:nvPicPr>
          <p:cNvPr id="4" name="Рисунок 3" descr="4F1D5AA6_94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645024"/>
            <a:ext cx="4788024" cy="2852936"/>
          </a:xfrm>
          <a:prstGeom prst="rect">
            <a:avLst/>
          </a:prstGeom>
        </p:spPr>
      </p:pic>
      <p:pic>
        <p:nvPicPr>
          <p:cNvPr id="5" name="Рисунок 4" descr="image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077072"/>
            <a:ext cx="2952328" cy="213474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 О ВЕРОТЕРПИМОСТИ 1689 Г</a:t>
            </a:r>
            <a:endParaRPr lang="ru-RU" dirty="0"/>
          </a:p>
        </p:txBody>
      </p:sp>
      <p:pic>
        <p:nvPicPr>
          <p:cNvPr id="4" name="Содержимое 3" descr="487823_356069597798736_158153457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628800"/>
            <a:ext cx="6696744" cy="410445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 ОБ УСТРОЕНИИ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НОВАЯ ДИНАСТИЯ - ГАННОВЕРСКАЯ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564904"/>
            <a:ext cx="3600400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ПАРЛАМЕНТСКАЯ МОНАРХИЯ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ПРАЛАМЕНТ: ВЫБОРЫ, ПОЛИТИЧЕСКИЕ </a:t>
            </a:r>
            <a:r>
              <a:rPr lang="ru-RU" sz="2800" dirty="0" smtClean="0"/>
              <a:t>ПАРТИИ (ТОРИ </a:t>
            </a:r>
            <a:r>
              <a:rPr lang="ru-RU" sz="2800" dirty="0" smtClean="0"/>
              <a:t>И ВИГИ)</a:t>
            </a:r>
          </a:p>
          <a:p>
            <a:r>
              <a:rPr lang="ru-RU" sz="2800" dirty="0" smtClean="0"/>
              <a:t>УПРАВЛЕНИЕ СТРАНОЙ</a:t>
            </a:r>
          </a:p>
          <a:p>
            <a:r>
              <a:rPr lang="ru-RU" sz="2800" dirty="0" smtClean="0"/>
              <a:t>КОМПРОМИСС В ОБЩЕСТ</a:t>
            </a:r>
            <a:r>
              <a:rPr lang="ru-RU" dirty="0" smtClean="0"/>
              <a:t>ВЕ</a:t>
            </a:r>
            <a:endParaRPr lang="ru-RU" dirty="0"/>
          </a:p>
        </p:txBody>
      </p:sp>
      <p:pic>
        <p:nvPicPr>
          <p:cNvPr id="4" name="Рисунок 3" descr="House_of_Comm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789040"/>
            <a:ext cx="4139952" cy="26306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101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ВЕЛИКАЯ АНГЛИЙСКАЯ РЕВОЛЮЦИЯ</vt:lpstr>
      <vt:lpstr>КОНФЛИКТ КОРОЛЯ И ПАРЛАМЕНТА</vt:lpstr>
      <vt:lpstr>ПОБЕДА ПАРЛАМЕНТА И КАЗНЬ КАРЛА 1</vt:lpstr>
      <vt:lpstr>ДИКТАТУРА ОЛИВЕРА КРОМВЕЛЯ 1653-1658</vt:lpstr>
      <vt:lpstr>РЕСТАВРАЦИЯ СТЮАРТОВ</vt:lpstr>
      <vt:lpstr>«СЛАВНАЯ РЕВОЛЮЦИЯ» 1688 ГОД</vt:lpstr>
      <vt:lpstr>АКТ О ВЕРОТЕРПИМОСТИ 1689 Г</vt:lpstr>
      <vt:lpstr>АКТ ОБ УСТРОЕНИИ</vt:lpstr>
      <vt:lpstr>ПАРЛАМЕНТСКАЯ МОНАРХИЯ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ВЕЛИКАЯ АНГЛИЙСКАЯ РЕВОЛЮЦИЯ</dc:title>
  <dc:creator>Лена</dc:creator>
  <cp:lastModifiedBy>Лена</cp:lastModifiedBy>
  <cp:revision>5</cp:revision>
  <dcterms:created xsi:type="dcterms:W3CDTF">2014-11-08T09:31:18Z</dcterms:created>
  <dcterms:modified xsi:type="dcterms:W3CDTF">2016-10-22T12:06:12Z</dcterms:modified>
</cp:coreProperties>
</file>