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5" r:id="rId3"/>
    <p:sldId id="260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sessor" panose="020B0604020202020204" charset="0"/>
      <p:regular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Asessor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  <a:latin typeface="Asesso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Asesso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14.03.2021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Asesso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Asesso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20080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Asessor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200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Asessor" charset="0"/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  <a:latin typeface="Asessor" charset="0"/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  <a:latin typeface="Asessor" charset="0"/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  <a:latin typeface="Asessor" charset="0"/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  <a:latin typeface="Asessor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Asesso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14.03.2021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Asesso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Asesso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200800" cy="8640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Asessor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Asesso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14.03.2021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Asesso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Asesso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Asesso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14.03.2021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Asesso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Asesso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infourok.ru/go.html?href=https://ru.wikipedia.org/wiki/%D0%9B%D0%BE%D1%88%D0%B0%D0%B4%D0%B8%D0%BD%D0%B0%D1%8F_%D1%81%D0%B8%D0%BB%D0%B0" TargetMode="External"/><Relationship Id="rId3" Type="http://schemas.openxmlformats.org/officeDocument/2006/relationships/hyperlink" Target="https://infourok.ru/go.html?href=https://ru.wikipedia.org/wiki/%D0%AD%D0%BB%D0%B5%D0%BA%D1%82%D1%80%D0%BE%D0%BC%D0%BE%D1%82%D0%BE%D1%80" TargetMode="External"/><Relationship Id="rId7" Type="http://schemas.openxmlformats.org/officeDocument/2006/relationships/hyperlink" Target="https://infourok.ru/go.html?href=https://ru.wikipedia.org/wiki/%D0%92%D0%B5%D1%80%D1%81%D1%82%D0%B0" TargetMode="External"/><Relationship Id="rId2" Type="http://schemas.openxmlformats.org/officeDocument/2006/relationships/hyperlink" Target="https://infourok.ru/go.html?href=https://ru.wikipedia.org/wiki/1841_%D0%B3%D0%BE%D0%B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nfourok.ru/go.html?href=https://ru.wikipedia.org/wiki/%D0%A0%D0%BE%D0%BC%D0%B0%D0%BD%D0%BE%D0%B2,_%D0%98%D0%BF%D0%BF%D0%BE%D0%BB%D0%B8%D1%82_%D0%92%D0%BB%D0%B0%D0%B4%D0%B8%D0%BC%D0%B8%D1%80%D0%BE%D0%B2%D0%B8%D1%87" TargetMode="External"/><Relationship Id="rId5" Type="http://schemas.openxmlformats.org/officeDocument/2006/relationships/hyperlink" Target="https://infourok.ru/go.html?href=https://ru.wikipedia.org/wiki/1899_%D0%B3%D0%BE%D0%B4" TargetMode="External"/><Relationship Id="rId4" Type="http://schemas.openxmlformats.org/officeDocument/2006/relationships/hyperlink" Target="https://infourok.ru/go.html?href=https://ru.wikipedia.org/wiki/%D0%A1%D0%B0%D0%BD%D0%BA%D1%82-%D0%9F%D0%B5%D1%82%D0%B5%D1%80%D0%B1%D1%83%D1%80%D0%B3" TargetMode="Externa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93518">
            <a:off x="993226" y="1153955"/>
            <a:ext cx="713060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Мой первый </a:t>
            </a:r>
          </a:p>
          <a:p>
            <a:pPr algn="ctr"/>
            <a:r>
              <a:rPr lang="ru-RU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электромобиль</a:t>
            </a:r>
            <a:endParaRPr lang="ru-RU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8529" y="4437112"/>
            <a:ext cx="36418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 Щёголев Женя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2 «б» класса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Капустян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М.В.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101172"/>
            <a:ext cx="2292345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Lena\Downloads\20210226_2201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96752"/>
            <a:ext cx="3672408" cy="43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2624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2021\20210217_1717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1420"/>
            <a:ext cx="5940425" cy="445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3849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916832"/>
            <a:ext cx="73265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основании проведённой мною работы, я могу сделать вывод о том,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что,</a:t>
            </a:r>
            <a:r>
              <a:rPr lang="ru-RU" sz="16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лектромобили - экологически безопасный вид транспорта, ведь он использует только электроэнергию и не загрязняет выхлопами окружающую среду.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Изучая эту тему, я понял, что будущее за электромобилями. 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Автомобиль «будущего» полностью соответствует потребностям человека и сохранению экологически чистой окружающей среды. И чем быстрее эти модели пустят в производство, тем комфортнее станет жизнь всем на планете Земля.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Электромобиль – это транспорт будущего.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003414"/>
            <a:ext cx="3884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Заключение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49" y="760661"/>
            <a:ext cx="1835696" cy="115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01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52736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604867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95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916832"/>
            <a:ext cx="32221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своей работы ставлю,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рассмотреть уже существующие и разрабатываемые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автомобили,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которыми может стоять будущее всего человечества.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Lena\Downloads\20210225_1914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712" y="1772816"/>
            <a:ext cx="3906688" cy="323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798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052736"/>
            <a:ext cx="33123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предположил, что в домашних условия можно создать автомобиль, и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автомобиль «будущего» будет экологически чистой машиной, то это сможет оградить человека от вредного воздействия машин и окружающая среда станет экологически чистой.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E:\2021\20210217_1514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340768"/>
            <a:ext cx="4176464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aptop"/>
          <p:cNvSpPr>
            <a:spLocks noEditPoints="1" noChangeArrowheads="1"/>
          </p:cNvSpPr>
          <p:nvPr/>
        </p:nvSpPr>
        <p:spPr bwMode="auto">
          <a:xfrm>
            <a:off x="1013577" y="2251620"/>
            <a:ext cx="2386013" cy="19446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" name="Picture 16" descr="MCj043394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3645" y="4077072"/>
            <a:ext cx="18716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MCj043481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181493">
            <a:off x="5747310" y="1761722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3694367"/>
            <a:ext cx="1487553" cy="329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307" y="5241535"/>
            <a:ext cx="3316511" cy="4084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4088" y="2537974"/>
            <a:ext cx="2414225" cy="4328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92" y="1116897"/>
            <a:ext cx="7236579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7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2810" y="194803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информации, самый первый автомобиль в мире был с паровым двигателем. В 1765 г. русский механик Ползунов И. И. построил паровую машину автоматического действия, а в 1769 г. она перебралась на повозку. </a:t>
            </a:r>
            <a:endParaRPr lang="ru-RU" dirty="0"/>
          </a:p>
        </p:txBody>
      </p:sp>
      <p:pic>
        <p:nvPicPr>
          <p:cNvPr id="3" name="Рисунок 2" descr="C:\Users\Lena\Desktop\проект\Primeros_automovi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8306" y="1501312"/>
            <a:ext cx="2464053" cy="200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78591" y="41490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Сделал ее французский инженер Никола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Кюньо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размерам и весу она не уступала современным тяжелым грузовым автомобилям. Повозка была грубой формы и предназначалась по замыслу ее создателя для перевозки артиллерии.</a:t>
            </a:r>
            <a:endParaRPr lang="ru-RU" dirty="0"/>
          </a:p>
        </p:txBody>
      </p:sp>
      <p:pic>
        <p:nvPicPr>
          <p:cNvPr id="5" name="Рисунок 4" descr="C:\Users\Lena\Desktop\проект\Eli-Whitney-58b832495f9b588080990ec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5290" y="3913316"/>
            <a:ext cx="2448272" cy="199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729742"/>
            <a:ext cx="84076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История создания автомобиля</a:t>
            </a:r>
            <a:endParaRPr lang="ru-RU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463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6993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Что такое автомобиль 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844824"/>
            <a:ext cx="53103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Автомобиль (от греческого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autós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сам и лат.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mobilis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движущийся) — транспортное средство, самоходная колесная машина, которая приводится в движение установленным на ней двигателем и предназначена для перевозки людей, грузов, буксировки транспортных средств, выполнения специальных работ и перевозки специального оборудования по безрельсовым дорогам. 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Передвигается преимущественно по суше.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171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692696"/>
            <a:ext cx="50240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История создания</a:t>
            </a:r>
          </a:p>
          <a:p>
            <a:pPr algn="ct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электромобиля</a:t>
            </a:r>
            <a:endParaRPr lang="ru-RU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276420"/>
            <a:ext cx="49320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 электромобиль был создан в </a:t>
            </a:r>
            <a:r>
              <a:rPr lang="ru-RU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1841 году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 похож на тележку с </a:t>
            </a:r>
            <a:r>
              <a:rPr lang="ru-RU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электромотором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В </a:t>
            </a:r>
            <a:r>
              <a:rPr lang="ru-RU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Санкт-Петербурге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ru-RU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1899 году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был создал первый русский электрический омнибус на 17 пассажиров. Его создателем стал  </a:t>
            </a:r>
            <a:r>
              <a:rPr lang="ru-RU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Ипполит Романов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 Экипаж мог поместить двух пассажиров и имел четыре колеса , передние колёса по диаметру были больше задних. На первом электромобиле использовался свинцовый аккумулятор. Он требовал подзарядки каждые 60 </a:t>
            </a:r>
            <a:r>
              <a:rPr lang="ru-RU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вёрст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(~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64 километра). Мощность автомобиля была небольшой, всего 4 </a:t>
            </a:r>
            <a:r>
              <a:rPr lang="ru-RU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лошадиные силы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4" name="Рисунок 3" descr="C:\Users\Lena\Desktop\проект\studenty-iz-ogaio-pytayutsya-razognat-elektromobil-VBB-3-do-643-75-km-ch-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52542" y="2878705"/>
            <a:ext cx="2790378" cy="248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7078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908720"/>
            <a:ext cx="4638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Эксперименты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8208912" cy="446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750"/>
              </a:spcAft>
              <a:buFont typeface="+mj-lt"/>
              <a:buAutoNum type="arabicPeriod"/>
            </a:pPr>
            <a:r>
              <a:rPr lang="ru-RU" sz="1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Оборачиваем батарейки изолентой.  </a:t>
            </a:r>
            <a:endParaRPr lang="ru-RU" sz="1400" b="1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750"/>
              </a:spcAft>
              <a:buFont typeface="+mj-lt"/>
              <a:buAutoNum type="arabicPeriod"/>
            </a:pPr>
            <a:r>
              <a:rPr lang="ru-RU" sz="14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1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помощью проводов и паяльника соединяем батарейки последовательно. </a:t>
            </a:r>
            <a:r>
              <a:rPr lang="ru-RU" sz="14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Дедушка </a:t>
            </a:r>
            <a:r>
              <a:rPr lang="ru-RU" sz="1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показал как пользоваться паяльником и у меня получилось.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750"/>
              </a:spcAft>
              <a:buFont typeface="+mj-lt"/>
              <a:buAutoNum type="arabicPeriod"/>
            </a:pPr>
            <a:r>
              <a:rPr lang="ru-RU" sz="1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Подключаем через выключатель к батарейкам  </a:t>
            </a:r>
            <a:r>
              <a:rPr lang="ru-RU" sz="1400" b="1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Электромоторчик</a:t>
            </a:r>
            <a:r>
              <a:rPr lang="ru-RU" sz="1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проверяем его </a:t>
            </a:r>
            <a:r>
              <a:rPr lang="ru-RU" sz="14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работу.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750"/>
              </a:spcAft>
              <a:buFont typeface="+mj-lt"/>
              <a:buAutoNum type="arabicPeriod"/>
            </a:pPr>
            <a:r>
              <a:rPr lang="ru-RU" sz="1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Берем пустую банку из-под Кока-Колы и при помощи </a:t>
            </a:r>
            <a:r>
              <a:rPr lang="ru-RU" sz="1400" b="1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клеющегося</a:t>
            </a:r>
            <a:r>
              <a:rPr lang="ru-RU" sz="1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пистолета приклеиваем шасси с колесами к старой машинке. Мама, мне показала как пользоваться   </a:t>
            </a:r>
            <a:r>
              <a:rPr lang="ru-RU" sz="1400" b="1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клеющимся</a:t>
            </a:r>
            <a:r>
              <a:rPr lang="ru-RU" sz="1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пистолетом. 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750"/>
              </a:spcAft>
              <a:buFont typeface="+mj-lt"/>
              <a:buAutoNum type="arabicPeriod"/>
            </a:pPr>
            <a:r>
              <a:rPr lang="ru-RU" sz="1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Приклеиваем выключатель, </a:t>
            </a:r>
            <a:r>
              <a:rPr lang="ru-RU" sz="1400" b="1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электромоторчик</a:t>
            </a:r>
            <a:r>
              <a:rPr lang="ru-RU" sz="1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на корпус </a:t>
            </a:r>
            <a:r>
              <a:rPr lang="ru-RU" sz="14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банки.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750"/>
              </a:spcAft>
              <a:buFont typeface="+mj-lt"/>
              <a:buAutoNum type="arabicPeriod"/>
            </a:pPr>
            <a:r>
              <a:rPr lang="ru-RU" sz="1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Изготавливаем пропеллер и устанавливаем на </a:t>
            </a:r>
            <a:r>
              <a:rPr lang="ru-RU" sz="1400" b="1" dirty="0" err="1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электромоторчик</a:t>
            </a:r>
            <a:r>
              <a:rPr lang="ru-RU" sz="14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4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Пропеллер </a:t>
            </a:r>
            <a:r>
              <a:rPr lang="ru-RU" sz="1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изготовили из  кусочка старого плинтуса .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4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Затраты </a:t>
            </a:r>
            <a:r>
              <a:rPr lang="ru-RU" sz="1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изготовленный автомобиль составили : из моторчика и батареек.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4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Моя </a:t>
            </a:r>
            <a:r>
              <a:rPr lang="ru-RU" sz="1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машина в работе Ура! Моя поехала!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37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2021\20210217_1509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3361680" cy="226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Lena\Desktop\20210227_1938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1268761"/>
            <a:ext cx="3456384" cy="226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2021\20210217_1513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6661" y="3789040"/>
            <a:ext cx="3370635" cy="218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2021\20210217_1600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4731" y="3785504"/>
            <a:ext cx="3453653" cy="220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119799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5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361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Arial</vt:lpstr>
      <vt:lpstr>Times New Roman</vt:lpstr>
      <vt:lpstr>Asessor</vt:lpstr>
      <vt:lpstr>Verdana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Jura</cp:lastModifiedBy>
  <cp:revision>40</cp:revision>
  <dcterms:created xsi:type="dcterms:W3CDTF">2014-07-06T18:18:01Z</dcterms:created>
  <dcterms:modified xsi:type="dcterms:W3CDTF">2021-03-14T19:23:11Z</dcterms:modified>
</cp:coreProperties>
</file>