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447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Monotype Corsiva" pitchFamily="66" charset="0"/>
                <a:cs typeface="Times New Roman" pitchFamily="18" charset="0"/>
              </a:rPr>
              <a:t>Применение ТРИЗ и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STEAM</a:t>
            </a:r>
            <a:r>
              <a:rPr lang="ru-RU" sz="4800" b="1" dirty="0">
                <a:latin typeface="Monotype Corsiva" pitchFamily="66" charset="0"/>
                <a:cs typeface="Times New Roman" pitchFamily="18" charset="0"/>
              </a:rPr>
              <a:t> технологий в математическом развитии дошкольников.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593467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Выполнили: воспитатели МАДОУ «Образовательный центр «Успех», г. Москва, г. </a:t>
            </a:r>
            <a:r>
              <a:rPr lang="ru-RU"/>
              <a:t>Троицк.</a:t>
            </a:r>
            <a:endParaRPr lang="ru-RU" dirty="0"/>
          </a:p>
          <a:p>
            <a:pPr algn="ctr"/>
            <a:r>
              <a:rPr lang="ru-RU" dirty="0"/>
              <a:t>Кабайкина Е. В., Маркина С. Д.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u="sng" dirty="0">
                <a:latin typeface="Monotype Corsiva" pitchFamily="66" charset="0"/>
                <a:cs typeface="Times New Roman" pitchFamily="18" charset="0"/>
              </a:rPr>
              <a:t>Технология ТРИЗ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9144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ТРИЗ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(теория решения изобретательских задач) в основе лежит не просто обучение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детей математике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открытие способов получения верного результата. </a:t>
            </a:r>
          </a:p>
          <a:p>
            <a:endParaRPr lang="ru-RU" dirty="0"/>
          </a:p>
        </p:txBody>
      </p:sp>
      <p:pic>
        <p:nvPicPr>
          <p:cNvPr id="17410" name="Picture 2" descr="https://www.maam.ru/upload/blogs/detsad-90819-1488018915.jpg"/>
          <p:cNvPicPr>
            <a:picLocks noChangeAspect="1" noChangeArrowheads="1"/>
          </p:cNvPicPr>
          <p:nvPr/>
        </p:nvPicPr>
        <p:blipFill>
          <a:blip r:embed="rId2"/>
          <a:srcRect l="8296" r="12296"/>
          <a:stretch>
            <a:fillRect/>
          </a:stretch>
        </p:blipFill>
        <p:spPr bwMode="auto">
          <a:xfrm>
            <a:off x="152400" y="2209800"/>
            <a:ext cx="4643682" cy="438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s://www.maam.ru/upload/blogs/detsad-134840-1412086475.jpg"/>
          <p:cNvPicPr>
            <a:picLocks noChangeAspect="1" noChangeArrowheads="1"/>
          </p:cNvPicPr>
          <p:nvPr/>
        </p:nvPicPr>
        <p:blipFill>
          <a:blip r:embed="rId3"/>
          <a:srcRect l="9589" r="15068" b="8676"/>
          <a:stretch>
            <a:fillRect/>
          </a:stretch>
        </p:blipFill>
        <p:spPr bwMode="auto">
          <a:xfrm>
            <a:off x="4800600" y="2209800"/>
            <a:ext cx="385572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Сущность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технологии творчества в том, что новая информация даётся в виде проблемных и изобретательских задач и ситуаций, для решения которых требуются как знания научных дисциплин, так и знание логической системы приёмов их решения.</a:t>
            </a:r>
          </a:p>
        </p:txBody>
      </p:sp>
      <p:pic>
        <p:nvPicPr>
          <p:cNvPr id="4" name="Picture 5" descr="https://ds04.infourok.ru/uploads/ex/00ef/00046dbe-6211d4e4/hello_html_m43e06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943600" cy="449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1524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использования данной технологии в детском саду является развитие, с одной стороны, таких качеств мышления, как гибкость, подвижность, системность, диалектичность; с другой – поисковой активности, стремления к новизне; речи и творческого воображения.  Основная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использования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ТРИЗ-технологии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дошкольном возрасте – это привить ребенку радость творческих открытий.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mds.yandex.net/get-pdb/1620281/a67fd2e9-11f7-4685-90e7-c9c6ef16259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19400"/>
            <a:ext cx="5384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52400" y="152400"/>
            <a:ext cx="8610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Типы ТРИЗ - упражнений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«Поиск общих признаков»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найти у двух разных объектов как можно больше общих признаков;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«Третий лишний»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взять три объекта, разные по смысловой оси, найти в двух из них такие сходные признаки, которых нет в третьем; 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«Поиск противоположных объектов»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назвать объект и как можно больше объектов, противоположных ему.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2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Наряду с упражнениями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ТРИЗ-технология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предлагает специальные игры: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9906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«Хорошо-плохо»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качестве объекта выбирается треугольник. Необходимо назвать все хорошее, что связано в жизни людей с треугольником: похож на крышу дома, устойчивый, похож на косынку; и все плохое: острый, не катается, заваливается.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«Выбери троих»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предлагается назвать три слова, имеющих отношение к математике и рассказать, для чего они нужны и как могут взаимодействовать. Например, «круг», «четыре», «маленький» - в игре можно использовать четыре круга как тарелки для кукол.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https://cf.ppt-online.org/files/slide/u/USRpqTD9WQ3NiZm4o6jxBIJl8tgEAXPFcwb70V/slide-11.jpg"/>
          <p:cNvPicPr>
            <a:picLocks noChangeAspect="1" noChangeArrowheads="1"/>
          </p:cNvPicPr>
          <p:nvPr/>
        </p:nvPicPr>
        <p:blipFill>
          <a:blip r:embed="rId2"/>
          <a:srcRect l="14063" t="4042" r="13281" b="3129"/>
          <a:stretch>
            <a:fillRect/>
          </a:stretch>
        </p:blipFill>
        <p:spPr bwMode="auto">
          <a:xfrm>
            <a:off x="2743200" y="3576484"/>
            <a:ext cx="3429000" cy="328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«Где живёт»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найти загаданные предметы в окружающем мире Например, В: В каких предметах нашей группы живет прямоугольник? Д: В столе, в шкафчиках, на моей рубашке, на полу (у линолеума рисунок), в каблуке. В: Где живет цифра 3? Д: В днях недели, в месяцах года, В: Где живет цифра 5? Д: В днях рождениях, в номерах наших домов, на пальцах руки, в адресе нашего детского сада.</a:t>
            </a:r>
          </a:p>
        </p:txBody>
      </p:sp>
      <p:pic>
        <p:nvPicPr>
          <p:cNvPr id="3" name="Picture 3" descr="https://pegas.bsu.edu.ru/pluginfile.php/906451/course/overviewfiles/%D1%82%D0%B8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19400"/>
            <a:ext cx="4953000" cy="3883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" y="1524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«Чем был - чем стал»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предлагается ответить как изменилось число Например,  В: Было числом 4, а стало числом 5. Д: 4+1=5 В: Сколько нужно прибавить, чтобы получилось число 5? В: Было число 5, а стало3. В: Что нужно сделать, чтобы получилось число 3? Д: 5-2=3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 и нет»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педагог загадывает слово, а дети разгадывают, задавая вопросы так, чтобы педагог мог отвечать только «да» или «нет». Например, задумано число из первых пяти цифр (4). Дети задают вопрос: «Это число больше двух?» Воспитатель отвечает да или нет. Диалог продолжается.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9702" name="Picture 6" descr="https://www.stihi.ru/pics/2018/10/22/7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752724"/>
            <a:ext cx="6334385" cy="4105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00213_155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41439">
            <a:off x="451033" y="431919"/>
            <a:ext cx="3218784" cy="241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0213_160838.jpg"/>
          <p:cNvPicPr>
            <a:picLocks noChangeAspect="1"/>
          </p:cNvPicPr>
          <p:nvPr/>
        </p:nvPicPr>
        <p:blipFill>
          <a:blip r:embed="rId3" cstate="print"/>
          <a:srcRect b="9641"/>
          <a:stretch>
            <a:fillRect/>
          </a:stretch>
        </p:blipFill>
        <p:spPr>
          <a:xfrm rot="609618">
            <a:off x="4825844" y="512132"/>
            <a:ext cx="3420672" cy="2318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200213_161220.jpg"/>
          <p:cNvPicPr>
            <a:picLocks noChangeAspect="1"/>
          </p:cNvPicPr>
          <p:nvPr/>
        </p:nvPicPr>
        <p:blipFill>
          <a:blip r:embed="rId4" cstate="print"/>
          <a:srcRect l="10246" t="8197" b="6557"/>
          <a:stretch>
            <a:fillRect/>
          </a:stretch>
        </p:blipFill>
        <p:spPr>
          <a:xfrm>
            <a:off x="2438400" y="3886200"/>
            <a:ext cx="417195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76400" y="3048000"/>
            <a:ext cx="5806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8600" y="228600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Каждый ребенок изначально талантлив и даже гениален,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его надо научить ориентироваться в современном мире,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чтобы при минимуме затрат достичь максимум эффекта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Генрих</a:t>
            </a:r>
            <a:r>
              <a:rPr kumimoji="0" lang="ru-RU" sz="2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Альтшуллер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5603" name="Picture 3" descr="https://viboronline.ru/wp-content/uploads/2019/02/effects-of-living-in-the-technological-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6362373" cy="422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025908"/>
            <a:ext cx="6553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естественные науки (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технология (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2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инженерное дело (</a:t>
            </a:r>
            <a:r>
              <a:rPr lang="ru-RU" sz="3200" dirty="0" err="1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ru-RU" sz="3200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EB8F1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dirty="0">
                <a:solidFill>
                  <a:srgbClr val="EB8F15"/>
                </a:solidFill>
                <a:latin typeface="Times New Roman" pitchFamily="18" charset="0"/>
                <a:cs typeface="Times New Roman" pitchFamily="18" charset="0"/>
              </a:rPr>
              <a:t> — искусство (</a:t>
            </a:r>
            <a:r>
              <a:rPr lang="ru-RU" sz="3200" dirty="0" err="1">
                <a:solidFill>
                  <a:srgbClr val="EB8F15"/>
                </a:solidFill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sz="3200" dirty="0">
                <a:solidFill>
                  <a:srgbClr val="EB8F15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математика (</a:t>
            </a:r>
            <a:r>
              <a:rPr lang="ru-RU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24578" name="Picture 2" descr="https://steamcentre.ru/files/storage/small16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4582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382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STEAM - образование имеет целый спектр применения в системе дошкольного образования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является великолепным средством развития дошкольников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позволяя сочетать образование, воспитание и развитие детей в режиме учиться и обучаться в игре; 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позволяет детям проявлять инициативность и самостоятельность в разных видах деятельности — игре, общении, конструировании и др.; </a:t>
            </a:r>
          </a:p>
          <a:p>
            <a:pPr indent="457200" algn="just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объединяет игру с экспериментально-исследовательской деятельностью, предоставляя ребенку возможность творить, познавать самые разные стороны жизни, проявлять инициативу. </a:t>
            </a:r>
          </a:p>
        </p:txBody>
      </p:sp>
      <p:pic>
        <p:nvPicPr>
          <p:cNvPr id="23554" name="Picture 2" descr="http://www.pedkabinet.ru/_ld/4/06065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05200"/>
            <a:ext cx="7871216" cy="316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>
                <a:latin typeface="Monotype Corsiva" pitchFamily="66" charset="0"/>
                <a:cs typeface="Times New Roman" pitchFamily="18" charset="0"/>
              </a:rPr>
              <a:t>Реализация STEAM образования в математическом развитии дошкольников в условиях дошкольной организации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67640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Дидактическая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система Ф.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Фрёбеля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2133600"/>
            <a:ext cx="845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 с предметами окружающего мира;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математической действительности путем действий с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геометрическими телами и фигурами;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освоение пространственных отношений;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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в различных ракурсах и проекциях.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1" name="Picture 3" descr="https://smartprogress.do/uploadImages/001113064.jpg"/>
          <p:cNvPicPr>
            <a:picLocks noChangeAspect="1" noChangeArrowheads="1"/>
          </p:cNvPicPr>
          <p:nvPr/>
        </p:nvPicPr>
        <p:blipFill>
          <a:blip r:embed="rId2"/>
          <a:srcRect l="1563" t="6891" r="3125" b="7351"/>
          <a:stretch>
            <a:fillRect/>
          </a:stretch>
        </p:blipFill>
        <p:spPr bwMode="auto">
          <a:xfrm>
            <a:off x="0" y="3733800"/>
            <a:ext cx="517942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00213_161708.jpg"/>
          <p:cNvPicPr>
            <a:picLocks noChangeAspect="1"/>
          </p:cNvPicPr>
          <p:nvPr/>
        </p:nvPicPr>
        <p:blipFill>
          <a:blip r:embed="rId3" cstate="print"/>
          <a:srcRect l="9091" t="3030" r="4545" b="10606"/>
          <a:stretch>
            <a:fillRect/>
          </a:stretch>
        </p:blipFill>
        <p:spPr>
          <a:xfrm>
            <a:off x="5105400" y="38100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LEGO-технологии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«Планета STEAM»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дети в игровой форме усваивают базовые математические понятия. </a:t>
            </a:r>
          </a:p>
          <a:p>
            <a:pPr indent="457200" algn="just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Дети смогут научиться: </a:t>
            </a:r>
          </a:p>
          <a:p>
            <a:pPr indent="457200" algn="just">
              <a:buFont typeface="Symbol" pitchFamily="18" charset="2"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задавать вопросы и исследовать процессы; высказывать гипотезы и предположения; использовать в деятельность подручный материал; </a:t>
            </a:r>
          </a:p>
          <a:p>
            <a:pPr indent="457200" algn="just">
              <a:buFont typeface="Symbol" pitchFamily="18" charset="2"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помощью метода проб и ошибок решать задачи; </a:t>
            </a:r>
          </a:p>
          <a:p>
            <a:pPr indent="457200" algn="just">
              <a:buFont typeface="Symbol" pitchFamily="18" charset="2"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участвовать в дизайне поделок; </a:t>
            </a:r>
          </a:p>
          <a:p>
            <a:pPr indent="457200" algn="just">
              <a:buFont typeface="Symbol" pitchFamily="18" charset="2"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измерять и сравнивать размер, скорость и расстояние.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 descr="64e44c2a0988058c91d4557607881a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42449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5024_Front_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895600"/>
            <a:ext cx="3534172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152400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«Математическое развитие»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комплексное решение задач математического развития с учетом возрастных и индивидуальных особенностей детей по направлениям: величина, форма, пространство, время, количество и счет.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hello_html_33fbc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5562600" cy="450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152400"/>
            <a:ext cx="8534400" cy="269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«Робототехника»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логики и алгоритмического мышления;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основ программирования;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способностей к планированию, моделированию;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информации;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-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способности к абстрагированию и нахождению закономерностей.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ds05.infourok.ru/uploads/ex/0122/000901d1-0b8f7bce/hello_html_6378c6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733800"/>
            <a:ext cx="5045583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00213_160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438400"/>
            <a:ext cx="4368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Важным условием обучения STEAM – технологий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парная или групповая деятельность детей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Именно в таком формате общения им будет легче и интереснее аккумулировать идеи и размышлять.</a:t>
            </a:r>
          </a:p>
        </p:txBody>
      </p:sp>
      <p:pic>
        <p:nvPicPr>
          <p:cNvPr id="3" name="Рисунок 2" descr="20200213_161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305</TotalTime>
  <Words>882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Schoolbook</vt:lpstr>
      <vt:lpstr>Monotype Corsiva</vt:lpstr>
      <vt:lpstr>Symbol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Korzh</dc:creator>
  <cp:lastModifiedBy>Елена Кабайкина</cp:lastModifiedBy>
  <cp:revision>29</cp:revision>
  <dcterms:created xsi:type="dcterms:W3CDTF">2020-02-12T14:45:43Z</dcterms:created>
  <dcterms:modified xsi:type="dcterms:W3CDTF">2022-01-01T17:25:51Z</dcterms:modified>
</cp:coreProperties>
</file>