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5" r:id="rId2"/>
    <p:sldId id="256" r:id="rId3"/>
    <p:sldId id="263" r:id="rId4"/>
    <p:sldId id="262" r:id="rId5"/>
    <p:sldId id="268" r:id="rId6"/>
    <p:sldId id="271" r:id="rId7"/>
    <p:sldId id="270" r:id="rId8"/>
    <p:sldId id="266" r:id="rId9"/>
    <p:sldId id="267" r:id="rId10"/>
    <p:sldId id="274" r:id="rId11"/>
    <p:sldId id="272" r:id="rId12"/>
    <p:sldId id="26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270"/>
    <a:srgbClr val="FCF600"/>
    <a:srgbClr val="28C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6818B-7047-468D-8C89-71E2D50D1631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F7279-9CF7-4AF5-B2FF-E7A4E4EA9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17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F7279-9CF7-4AF5-B2FF-E7A4E4EA953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417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31F71-04CF-4969-9102-A59EB2220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C61F50-D4D9-4515-8DB9-B366C3CDE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71D113-C08B-4D70-9C4B-9B2640ED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6441F1-1BF6-4863-8069-4754FC87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852E9-D234-4C76-9827-EDAAEA62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33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73C39-73EF-44C3-BF82-A3FC4A19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8A5445-499A-4763-845B-72307177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B3AB4A-1BC7-48C5-9FCB-7CFB79A9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92DD02-E43E-4DF2-9CB6-E2C8506B7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A2C0CD-33FC-40E4-80D4-C51AF3AE8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9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CE4BBB-E932-452F-B788-1C8F71753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22835E-05F0-4500-AAAD-E5FD90E69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005433-5BF3-428D-A872-65FD1C28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09B5C-A481-41F3-9715-3A56403F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34A4F4-22A4-43E2-9DEB-C1BA5F61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92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FF9A2-4DE8-4E42-B203-9D93A7C5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81285-8E84-4420-BCEB-240656FF1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6F745-7B52-4E99-88E3-3EB7133CE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D76B1-00B5-49AD-A2F9-4AE448D9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ADDF2-4D40-4422-9223-97349C6A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99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8D7C4-8238-4F2D-9D4F-46E483B5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04CB00-B335-47B1-B864-FE0224129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836EB9-1C66-456C-8A35-555FEB104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BD277B-BA80-4B99-AF10-AB725035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895834-B2BC-4404-B046-7FC211F3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4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B1155-21E4-4C09-BA25-A827E4204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5DF347-2D31-4D47-AF13-96A113279D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A20DCA-DA4F-48DF-A274-95D9E330B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9A5925-0A81-406E-B11A-145E5FB5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F8C49C-BE85-4D22-B30E-5992B2E4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ABD815-C250-4B96-A4C0-00B5DAFE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81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5B31E1-EE9B-4864-9287-C78BEF43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63F66D-0F23-46F2-BFD6-FD2439772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E25187-A18B-4379-BA43-370A87954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C85505-EFF5-4850-B08D-8676521E8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152C27-51A6-4CE7-9FDD-1444FF53E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A883FC-037D-4062-8753-31EB1F30C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17AEB05-E99D-4662-A980-63555944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E29CED-EB13-4B82-9DF2-BCF0A409F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14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2724-1B64-449C-87E2-D23720FF8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BEA6541-F20A-478E-98D0-D54994682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22D0EE-F3A0-4F2A-9CF9-346933E96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54AD16-8A62-4CB9-AB67-4C74AFA94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315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5A33DB-614B-4203-B07D-D271D1240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DEBE6E-6F64-48F6-BA39-4367CD2D9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155ED57-1039-4574-B178-53584B8B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9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21F26-8045-4F34-A863-912FB5FB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17F6AD-B9C4-4497-AB41-C99B9A0D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A97C9-DC8D-469C-B06F-AC827150E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E6614A-C5CA-4C51-812B-8DE0FFF3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068846-7FB9-4B6D-8A65-BBD6C4B2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995B70-F78F-42F0-B85D-63B016D74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3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80E17-7283-47C5-B3CD-10A1B228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093CCB-C955-4293-8D4D-E17AA96D8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F80911-5DB0-445C-8B86-70214A287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EB11FC-6E68-4D9C-9960-03F5A27D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8FBE6C-91B5-4B86-96BA-7154615F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1B7EE2-ADEC-4DE8-BBF6-4C8A9103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9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7DF90-0308-44BE-BCFB-5F5365777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470C3E-11AB-410F-AF90-E2D7D9BE5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D8446C-49F4-4C57-962A-BFE76EAF9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ABB5B-1ABC-4353-9333-972E1BA7E73E}" type="datetimeFigureOut">
              <a:rPr lang="ru-RU" smtClean="0"/>
              <a:t>26.12.2021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804E64-8C59-4EA9-9F41-3F2C90FD9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D3B364-D2D4-45C0-A730-AFADA53808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6F439-7509-4A48-B5CD-05ACE660A6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4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5C26B5-6E1E-4FA3-9CA0-8D0000ACC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37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B71630-C66C-4519-B640-F1A37599EEAE}"/>
              </a:ext>
            </a:extLst>
          </p:cNvPr>
          <p:cNvSpPr txBox="1"/>
          <p:nvPr/>
        </p:nvSpPr>
        <p:spPr>
          <a:xfrm>
            <a:off x="4434348" y="4542701"/>
            <a:ext cx="6174658" cy="1848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АВТОР:</a:t>
            </a:r>
            <a:r>
              <a:rPr lang="ru-RU" sz="1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2400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Войтик Татьяна Хамидовна,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Учитель математики и информатики</a:t>
            </a:r>
          </a:p>
          <a:p>
            <a:pPr algn="r">
              <a:lnSpc>
                <a:spcPct val="15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БОУ города Омска « СОШ № 118»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518AF-C81A-4336-B881-A4E2F892A3D5}"/>
              </a:ext>
            </a:extLst>
          </p:cNvPr>
          <p:cNvSpPr txBox="1"/>
          <p:nvPr/>
        </p:nvSpPr>
        <p:spPr>
          <a:xfrm>
            <a:off x="2635045" y="729734"/>
            <a:ext cx="71873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chemeClr val="bg1"/>
                </a:solidFill>
                <a:latin typeface="Georgia" panose="02040502050405020303" pitchFamily="18" charset="0"/>
              </a:rPr>
              <a:t>Новогодний</a:t>
            </a:r>
            <a:r>
              <a:rPr lang="ru-RU" sz="1800" b="1" i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4800" b="1" i="1" dirty="0">
                <a:solidFill>
                  <a:schemeClr val="bg1"/>
                </a:solidFill>
                <a:latin typeface="Georgia" panose="02040502050405020303" pitchFamily="18" charset="0"/>
              </a:rPr>
              <a:t>выпуск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67AAE0-E966-4E3B-ACDD-19C42CFA4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3" y="1883223"/>
            <a:ext cx="6253317" cy="28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26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2">
            <a:extLst>
              <a:ext uri="{FF2B5EF4-FFF2-40B4-BE49-F238E27FC236}">
                <a16:creationId xmlns:a16="http://schemas.microsoft.com/office/drawing/2014/main" id="{8D8747D3-A68C-43B5-AAE8-572A9654C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Таблица призов">
            <a:extLst>
              <a:ext uri="{FF2B5EF4-FFF2-40B4-BE49-F238E27FC236}">
                <a16:creationId xmlns:a16="http://schemas.microsoft.com/office/drawing/2014/main" id="{8610F240-46EA-4171-9448-0B312D7B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722108"/>
              </p:ext>
            </p:extLst>
          </p:nvPr>
        </p:nvGraphicFramePr>
        <p:xfrm>
          <a:off x="339213" y="245806"/>
          <a:ext cx="11513574" cy="595704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146415">
                  <a:extLst>
                    <a:ext uri="{9D8B030D-6E8A-4147-A177-3AD203B41FA5}">
                      <a16:colId xmlns:a16="http://schemas.microsoft.com/office/drawing/2014/main" val="2494851978"/>
                    </a:ext>
                  </a:extLst>
                </a:gridCol>
                <a:gridCol w="5367159">
                  <a:extLst>
                    <a:ext uri="{9D8B030D-6E8A-4147-A177-3AD203B41FA5}">
                      <a16:colId xmlns:a16="http://schemas.microsoft.com/office/drawing/2014/main" val="3312122849"/>
                    </a:ext>
                  </a:extLst>
                </a:gridCol>
              </a:tblGrid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Призы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</a:rPr>
                        <a:t>Количество очков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12571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   Точилка и ластик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150 - 300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20252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42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Набор </a:t>
                      </a:r>
                      <a:r>
                        <a:rPr lang="ru-RU" sz="4200" dirty="0" err="1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гелевых</a:t>
                      </a:r>
                      <a:r>
                        <a:rPr lang="ru-RU" sz="42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ручек</a:t>
                      </a:r>
                      <a:endParaRPr lang="ru-RU" sz="42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350 - 500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030436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latin typeface="Georgia" panose="02040502050405020303" pitchFamily="18" charset="0"/>
                        </a:rPr>
                        <a:t>   </a:t>
                      </a:r>
                      <a:r>
                        <a:rPr lang="ru-RU" sz="42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Чудо - Фломастеры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550 - 700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278899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2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Новогоднее украшение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750 - 1000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51460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     Сладкий приз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1050 - 1200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5977"/>
                  </a:ext>
                </a:extLst>
              </a:tr>
              <a:tr h="851007">
                <a:tc>
                  <a:txBody>
                    <a:bodyPr/>
                    <a:lstStyle/>
                    <a:p>
                      <a:pPr algn="ctr"/>
                      <a:r>
                        <a:rPr lang="ru-RU" sz="44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Новогодний</a:t>
                      </a:r>
                      <a:r>
                        <a:rPr lang="en-US" sz="4400" dirty="0">
                          <a:solidFill>
                            <a:schemeClr val="bg1"/>
                          </a:solidFill>
                          <a:latin typeface="Georgia" panose="02040502050405020303" pitchFamily="18" charset="0"/>
                        </a:rPr>
                        <a:t> Pop It</a:t>
                      </a:r>
                      <a:r>
                        <a:rPr lang="ru-RU" sz="4400" dirty="0">
                          <a:latin typeface="Georgia" panose="02040502050405020303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1250 - 1500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186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74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 2">
            <a:extLst>
              <a:ext uri="{FF2B5EF4-FFF2-40B4-BE49-F238E27FC236}">
                <a16:creationId xmlns:a16="http://schemas.microsoft.com/office/drawing/2014/main" id="{F665F927-4BD1-4804-9728-2329B5E61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6" y="-1"/>
            <a:ext cx="12217896" cy="6872567"/>
          </a:xfrm>
          <a:prstGeom prst="rect">
            <a:avLst/>
          </a:prstGeom>
        </p:spPr>
      </p:pic>
      <p:sp>
        <p:nvSpPr>
          <p:cNvPr id="4" name="Суперигра">
            <a:extLst>
              <a:ext uri="{FF2B5EF4-FFF2-40B4-BE49-F238E27FC236}">
                <a16:creationId xmlns:a16="http://schemas.microsoft.com/office/drawing/2014/main" id="{899EA169-3E57-4E65-A18B-C8F1795C1E06}"/>
              </a:ext>
            </a:extLst>
          </p:cNvPr>
          <p:cNvSpPr txBox="1"/>
          <p:nvPr/>
        </p:nvSpPr>
        <p:spPr>
          <a:xfrm>
            <a:off x="5207771" y="71418"/>
            <a:ext cx="3633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Суперигра</a:t>
            </a:r>
            <a:endParaRPr lang="ru-RU" sz="4400" dirty="0"/>
          </a:p>
        </p:txBody>
      </p:sp>
      <p:sp>
        <p:nvSpPr>
          <p:cNvPr id="5" name="Вопрос Суперигры">
            <a:extLst>
              <a:ext uri="{FF2B5EF4-FFF2-40B4-BE49-F238E27FC236}">
                <a16:creationId xmlns:a16="http://schemas.microsoft.com/office/drawing/2014/main" id="{4B9B20F3-23B2-4C95-9270-B86311FAD659}"/>
              </a:ext>
            </a:extLst>
          </p:cNvPr>
          <p:cNvSpPr/>
          <p:nvPr/>
        </p:nvSpPr>
        <p:spPr>
          <a:xfrm>
            <a:off x="4067794" y="958267"/>
            <a:ext cx="6617111" cy="521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Какое название носит это лакомство?</a:t>
            </a:r>
          </a:p>
        </p:txBody>
      </p:sp>
      <p:pic>
        <p:nvPicPr>
          <p:cNvPr id="6" name="Барабан Поле чудес" descr="C:\Users\Иван\Desktop\Безымянный.png">
            <a:extLst>
              <a:ext uri="{FF2B5EF4-FFF2-40B4-BE49-F238E27FC236}">
                <a16:creationId xmlns:a16="http://schemas.microsoft.com/office/drawing/2014/main" id="{1A02E1C2-29A6-476F-92F3-4F8416C1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67602" y="794058"/>
            <a:ext cx="6422665" cy="6422665"/>
          </a:xfrm>
          <a:prstGeom prst="rect">
            <a:avLst/>
          </a:prstGeom>
          <a:noFill/>
        </p:spPr>
      </p:pic>
      <p:pic>
        <p:nvPicPr>
          <p:cNvPr id="7" name="Стрелка на барабане" descr="Рисунок2.png">
            <a:extLst>
              <a:ext uri="{FF2B5EF4-FFF2-40B4-BE49-F238E27FC236}">
                <a16:creationId xmlns:a16="http://schemas.microsoft.com/office/drawing/2014/main" id="{9628E781-514E-49E0-82FF-AA6DF37023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tretch>
            <a:fillRect/>
          </a:stretch>
        </p:blipFill>
        <p:spPr>
          <a:xfrm rot="503572">
            <a:off x="1339030" y="3506036"/>
            <a:ext cx="1681832" cy="693119"/>
          </a:xfrm>
          <a:prstGeom prst="rect">
            <a:avLst/>
          </a:prstGeom>
        </p:spPr>
      </p:pic>
      <p:sp>
        <p:nvSpPr>
          <p:cNvPr id="8" name="1 Буква Э">
            <a:extLst>
              <a:ext uri="{FF2B5EF4-FFF2-40B4-BE49-F238E27FC236}">
                <a16:creationId xmlns:a16="http://schemas.microsoft.com/office/drawing/2014/main" id="{19E9FAE1-41FC-46DF-96D7-8E9C4D2DABE3}"/>
              </a:ext>
            </a:extLst>
          </p:cNvPr>
          <p:cNvSpPr/>
          <p:nvPr/>
        </p:nvSpPr>
        <p:spPr>
          <a:xfrm>
            <a:off x="5717458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9" name="2 Буква С">
            <a:extLst>
              <a:ext uri="{FF2B5EF4-FFF2-40B4-BE49-F238E27FC236}">
                <a16:creationId xmlns:a16="http://schemas.microsoft.com/office/drawing/2014/main" id="{A97D946B-682A-463A-AD0D-C96CA8C4F9FD}"/>
              </a:ext>
            </a:extLst>
          </p:cNvPr>
          <p:cNvSpPr/>
          <p:nvPr/>
        </p:nvSpPr>
        <p:spPr>
          <a:xfrm>
            <a:off x="6474542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10" name="3 Буква К">
            <a:extLst>
              <a:ext uri="{FF2B5EF4-FFF2-40B4-BE49-F238E27FC236}">
                <a16:creationId xmlns:a16="http://schemas.microsoft.com/office/drawing/2014/main" id="{BC6DB8E2-CF73-472D-A763-F3DDC393A6F4}"/>
              </a:ext>
            </a:extLst>
          </p:cNvPr>
          <p:cNvSpPr/>
          <p:nvPr/>
        </p:nvSpPr>
        <p:spPr>
          <a:xfrm>
            <a:off x="7231626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11" name="4 Буква И">
            <a:extLst>
              <a:ext uri="{FF2B5EF4-FFF2-40B4-BE49-F238E27FC236}">
                <a16:creationId xmlns:a16="http://schemas.microsoft.com/office/drawing/2014/main" id="{BC92165E-9BED-445F-A2E6-4FEAA3C5715C}"/>
              </a:ext>
            </a:extLst>
          </p:cNvPr>
          <p:cNvSpPr/>
          <p:nvPr/>
        </p:nvSpPr>
        <p:spPr>
          <a:xfrm>
            <a:off x="7988710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12" name="5 Буква М">
            <a:extLst>
              <a:ext uri="{FF2B5EF4-FFF2-40B4-BE49-F238E27FC236}">
                <a16:creationId xmlns:a16="http://schemas.microsoft.com/office/drawing/2014/main" id="{F22609CF-A30F-41F1-ABCD-3DD7ECF3B085}"/>
              </a:ext>
            </a:extLst>
          </p:cNvPr>
          <p:cNvSpPr/>
          <p:nvPr/>
        </p:nvSpPr>
        <p:spPr>
          <a:xfrm>
            <a:off x="8745794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13" name="6 Буква О">
            <a:extLst>
              <a:ext uri="{FF2B5EF4-FFF2-40B4-BE49-F238E27FC236}">
                <a16:creationId xmlns:a16="http://schemas.microsoft.com/office/drawing/2014/main" id="{15102E9B-92FD-4DD9-B84C-C92FEF637383}"/>
              </a:ext>
            </a:extLst>
          </p:cNvPr>
          <p:cNvSpPr/>
          <p:nvPr/>
        </p:nvSpPr>
        <p:spPr>
          <a:xfrm>
            <a:off x="9502878" y="169997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14" name="Буква А">
            <a:extLst>
              <a:ext uri="{FF2B5EF4-FFF2-40B4-BE49-F238E27FC236}">
                <a16:creationId xmlns:a16="http://schemas.microsoft.com/office/drawing/2014/main" id="{453C2BD6-85CB-4DFF-A2AC-EBB9A3C33283}"/>
              </a:ext>
            </a:extLst>
          </p:cNvPr>
          <p:cNvSpPr/>
          <p:nvPr/>
        </p:nvSpPr>
        <p:spPr>
          <a:xfrm>
            <a:off x="5889811" y="3391530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15" name="Буква Б">
            <a:extLst>
              <a:ext uri="{FF2B5EF4-FFF2-40B4-BE49-F238E27FC236}">
                <a16:creationId xmlns:a16="http://schemas.microsoft.com/office/drawing/2014/main" id="{BFD23C72-E160-4EBD-BEE8-BFB186C7B2C2}"/>
              </a:ext>
            </a:extLst>
          </p:cNvPr>
          <p:cNvSpPr/>
          <p:nvPr/>
        </p:nvSpPr>
        <p:spPr>
          <a:xfrm>
            <a:off x="645363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16" name="Буква В">
            <a:extLst>
              <a:ext uri="{FF2B5EF4-FFF2-40B4-BE49-F238E27FC236}">
                <a16:creationId xmlns:a16="http://schemas.microsoft.com/office/drawing/2014/main" id="{05B9175A-085C-4A78-B48D-6BE512D36624}"/>
              </a:ext>
            </a:extLst>
          </p:cNvPr>
          <p:cNvSpPr/>
          <p:nvPr/>
        </p:nvSpPr>
        <p:spPr>
          <a:xfrm>
            <a:off x="701746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17" name="Буква Г">
            <a:extLst>
              <a:ext uri="{FF2B5EF4-FFF2-40B4-BE49-F238E27FC236}">
                <a16:creationId xmlns:a16="http://schemas.microsoft.com/office/drawing/2014/main" id="{E04496F7-856C-4257-8BA4-4B9C4D1DD901}"/>
              </a:ext>
            </a:extLst>
          </p:cNvPr>
          <p:cNvSpPr/>
          <p:nvPr/>
        </p:nvSpPr>
        <p:spPr>
          <a:xfrm>
            <a:off x="758128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Г</a:t>
            </a:r>
          </a:p>
        </p:txBody>
      </p:sp>
      <p:sp>
        <p:nvSpPr>
          <p:cNvPr id="18" name="Буква Д">
            <a:extLst>
              <a:ext uri="{FF2B5EF4-FFF2-40B4-BE49-F238E27FC236}">
                <a16:creationId xmlns:a16="http://schemas.microsoft.com/office/drawing/2014/main" id="{193C7FA4-7DF9-4C06-8A42-A06D0F8D2828}"/>
              </a:ext>
            </a:extLst>
          </p:cNvPr>
          <p:cNvSpPr/>
          <p:nvPr/>
        </p:nvSpPr>
        <p:spPr>
          <a:xfrm>
            <a:off x="8145115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</a:t>
            </a:r>
          </a:p>
        </p:txBody>
      </p:sp>
      <p:sp>
        <p:nvSpPr>
          <p:cNvPr id="20" name="Буква Е">
            <a:extLst>
              <a:ext uri="{FF2B5EF4-FFF2-40B4-BE49-F238E27FC236}">
                <a16:creationId xmlns:a16="http://schemas.microsoft.com/office/drawing/2014/main" id="{41FF222C-F12E-4A83-80F8-348BDF6BE414}"/>
              </a:ext>
            </a:extLst>
          </p:cNvPr>
          <p:cNvSpPr/>
          <p:nvPr/>
        </p:nvSpPr>
        <p:spPr>
          <a:xfrm>
            <a:off x="8708941" y="338770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21" name="Буква Ё">
            <a:extLst>
              <a:ext uri="{FF2B5EF4-FFF2-40B4-BE49-F238E27FC236}">
                <a16:creationId xmlns:a16="http://schemas.microsoft.com/office/drawing/2014/main" id="{CD0B9683-AED1-4C7B-8231-6E14A20E4B80}"/>
              </a:ext>
            </a:extLst>
          </p:cNvPr>
          <p:cNvSpPr/>
          <p:nvPr/>
        </p:nvSpPr>
        <p:spPr>
          <a:xfrm>
            <a:off x="927276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Ё</a:t>
            </a:r>
          </a:p>
        </p:txBody>
      </p:sp>
      <p:sp>
        <p:nvSpPr>
          <p:cNvPr id="22" name="Буква Ж">
            <a:extLst>
              <a:ext uri="{FF2B5EF4-FFF2-40B4-BE49-F238E27FC236}">
                <a16:creationId xmlns:a16="http://schemas.microsoft.com/office/drawing/2014/main" id="{49CD80D4-243C-41BC-8ADB-886AE1766865}"/>
              </a:ext>
            </a:extLst>
          </p:cNvPr>
          <p:cNvSpPr/>
          <p:nvPr/>
        </p:nvSpPr>
        <p:spPr>
          <a:xfrm>
            <a:off x="983659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Ж</a:t>
            </a:r>
          </a:p>
        </p:txBody>
      </p:sp>
      <p:sp>
        <p:nvSpPr>
          <p:cNvPr id="23" name="Буква З">
            <a:extLst>
              <a:ext uri="{FF2B5EF4-FFF2-40B4-BE49-F238E27FC236}">
                <a16:creationId xmlns:a16="http://schemas.microsoft.com/office/drawing/2014/main" id="{2C1484F7-0F37-488B-8ED5-AA57F86EE0F2}"/>
              </a:ext>
            </a:extLst>
          </p:cNvPr>
          <p:cNvSpPr/>
          <p:nvPr/>
        </p:nvSpPr>
        <p:spPr>
          <a:xfrm>
            <a:off x="1040041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</a:t>
            </a:r>
          </a:p>
        </p:txBody>
      </p:sp>
      <p:sp>
        <p:nvSpPr>
          <p:cNvPr id="24" name="Буква И">
            <a:extLst>
              <a:ext uri="{FF2B5EF4-FFF2-40B4-BE49-F238E27FC236}">
                <a16:creationId xmlns:a16="http://schemas.microsoft.com/office/drawing/2014/main" id="{8C3285B2-04BE-481A-965A-802BECAE8DBF}"/>
              </a:ext>
            </a:extLst>
          </p:cNvPr>
          <p:cNvSpPr/>
          <p:nvPr/>
        </p:nvSpPr>
        <p:spPr>
          <a:xfrm>
            <a:off x="10964028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25" name="Буква Й">
            <a:extLst>
              <a:ext uri="{FF2B5EF4-FFF2-40B4-BE49-F238E27FC236}">
                <a16:creationId xmlns:a16="http://schemas.microsoft.com/office/drawing/2014/main" id="{6FD46229-DBCE-49B8-B75C-54C85EF5D0E8}"/>
              </a:ext>
            </a:extLst>
          </p:cNvPr>
          <p:cNvSpPr/>
          <p:nvPr/>
        </p:nvSpPr>
        <p:spPr>
          <a:xfrm>
            <a:off x="11535671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Й</a:t>
            </a:r>
          </a:p>
        </p:txBody>
      </p:sp>
      <p:sp>
        <p:nvSpPr>
          <p:cNvPr id="26" name="Буква К">
            <a:extLst>
              <a:ext uri="{FF2B5EF4-FFF2-40B4-BE49-F238E27FC236}">
                <a16:creationId xmlns:a16="http://schemas.microsoft.com/office/drawing/2014/main" id="{634C0DFE-1649-414B-AC90-1DF8DF35815C}"/>
              </a:ext>
            </a:extLst>
          </p:cNvPr>
          <p:cNvSpPr/>
          <p:nvPr/>
        </p:nvSpPr>
        <p:spPr>
          <a:xfrm>
            <a:off x="589761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27" name="Буква Л">
            <a:extLst>
              <a:ext uri="{FF2B5EF4-FFF2-40B4-BE49-F238E27FC236}">
                <a16:creationId xmlns:a16="http://schemas.microsoft.com/office/drawing/2014/main" id="{6349DC3C-6B0D-4248-9EAE-3F148664CC7D}"/>
              </a:ext>
            </a:extLst>
          </p:cNvPr>
          <p:cNvSpPr/>
          <p:nvPr/>
        </p:nvSpPr>
        <p:spPr>
          <a:xfrm>
            <a:off x="645363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28" name="Буква М">
            <a:extLst>
              <a:ext uri="{FF2B5EF4-FFF2-40B4-BE49-F238E27FC236}">
                <a16:creationId xmlns:a16="http://schemas.microsoft.com/office/drawing/2014/main" id="{BC73DCF3-BF8A-47F1-99BD-37694C44ADFF}"/>
              </a:ext>
            </a:extLst>
          </p:cNvPr>
          <p:cNvSpPr/>
          <p:nvPr/>
        </p:nvSpPr>
        <p:spPr>
          <a:xfrm>
            <a:off x="701746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29" name="Буква Н">
            <a:extLst>
              <a:ext uri="{FF2B5EF4-FFF2-40B4-BE49-F238E27FC236}">
                <a16:creationId xmlns:a16="http://schemas.microsoft.com/office/drawing/2014/main" id="{E593EEE6-E6BF-49F7-9DD1-E1456CFA132A}"/>
              </a:ext>
            </a:extLst>
          </p:cNvPr>
          <p:cNvSpPr/>
          <p:nvPr/>
        </p:nvSpPr>
        <p:spPr>
          <a:xfrm>
            <a:off x="7584834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30" name="Буква О">
            <a:extLst>
              <a:ext uri="{FF2B5EF4-FFF2-40B4-BE49-F238E27FC236}">
                <a16:creationId xmlns:a16="http://schemas.microsoft.com/office/drawing/2014/main" id="{B04CBC58-0BBE-499B-8460-A8ED6482AF1B}"/>
              </a:ext>
            </a:extLst>
          </p:cNvPr>
          <p:cNvSpPr/>
          <p:nvPr/>
        </p:nvSpPr>
        <p:spPr>
          <a:xfrm>
            <a:off x="8161376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31" name="Буква П">
            <a:extLst>
              <a:ext uri="{FF2B5EF4-FFF2-40B4-BE49-F238E27FC236}">
                <a16:creationId xmlns:a16="http://schemas.microsoft.com/office/drawing/2014/main" id="{6E6DD454-E8B5-43A1-8CB7-FDDC66057081}"/>
              </a:ext>
            </a:extLst>
          </p:cNvPr>
          <p:cNvSpPr/>
          <p:nvPr/>
        </p:nvSpPr>
        <p:spPr>
          <a:xfrm>
            <a:off x="873337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П</a:t>
            </a:r>
          </a:p>
        </p:txBody>
      </p:sp>
      <p:sp>
        <p:nvSpPr>
          <p:cNvPr id="32" name="Буква Р">
            <a:extLst>
              <a:ext uri="{FF2B5EF4-FFF2-40B4-BE49-F238E27FC236}">
                <a16:creationId xmlns:a16="http://schemas.microsoft.com/office/drawing/2014/main" id="{62F6A556-A70F-4508-95CC-44B34514DCED}"/>
              </a:ext>
            </a:extLst>
          </p:cNvPr>
          <p:cNvSpPr/>
          <p:nvPr/>
        </p:nvSpPr>
        <p:spPr>
          <a:xfrm>
            <a:off x="927276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33" name="Буква С">
            <a:extLst>
              <a:ext uri="{FF2B5EF4-FFF2-40B4-BE49-F238E27FC236}">
                <a16:creationId xmlns:a16="http://schemas.microsoft.com/office/drawing/2014/main" id="{F0C9C7D3-289C-4752-BF05-882815293ACB}"/>
              </a:ext>
            </a:extLst>
          </p:cNvPr>
          <p:cNvSpPr/>
          <p:nvPr/>
        </p:nvSpPr>
        <p:spPr>
          <a:xfrm>
            <a:off x="983659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34" name="Буква Т">
            <a:extLst>
              <a:ext uri="{FF2B5EF4-FFF2-40B4-BE49-F238E27FC236}">
                <a16:creationId xmlns:a16="http://schemas.microsoft.com/office/drawing/2014/main" id="{178786F6-A880-4CAA-BB3A-41B686FC6E29}"/>
              </a:ext>
            </a:extLst>
          </p:cNvPr>
          <p:cNvSpPr/>
          <p:nvPr/>
        </p:nvSpPr>
        <p:spPr>
          <a:xfrm>
            <a:off x="1040041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35" name="Буква У">
            <a:extLst>
              <a:ext uri="{FF2B5EF4-FFF2-40B4-BE49-F238E27FC236}">
                <a16:creationId xmlns:a16="http://schemas.microsoft.com/office/drawing/2014/main" id="{EB57A455-6B60-4DF4-9D4E-0E4A8033DA93}"/>
              </a:ext>
            </a:extLst>
          </p:cNvPr>
          <p:cNvSpPr/>
          <p:nvPr/>
        </p:nvSpPr>
        <p:spPr>
          <a:xfrm>
            <a:off x="1095004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36" name="Буква Ф">
            <a:extLst>
              <a:ext uri="{FF2B5EF4-FFF2-40B4-BE49-F238E27FC236}">
                <a16:creationId xmlns:a16="http://schemas.microsoft.com/office/drawing/2014/main" id="{75D18C94-A5C2-4FB5-95D4-70A428488A1F}"/>
              </a:ext>
            </a:extLst>
          </p:cNvPr>
          <p:cNvSpPr/>
          <p:nvPr/>
        </p:nvSpPr>
        <p:spPr>
          <a:xfrm>
            <a:off x="1153142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37" name="Буква Х">
            <a:extLst>
              <a:ext uri="{FF2B5EF4-FFF2-40B4-BE49-F238E27FC236}">
                <a16:creationId xmlns:a16="http://schemas.microsoft.com/office/drawing/2014/main" id="{EC602C88-0EB1-43BA-AB4C-A68CD0CF2AA1}"/>
              </a:ext>
            </a:extLst>
          </p:cNvPr>
          <p:cNvSpPr/>
          <p:nvPr/>
        </p:nvSpPr>
        <p:spPr>
          <a:xfrm>
            <a:off x="589852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Х</a:t>
            </a:r>
          </a:p>
        </p:txBody>
      </p:sp>
      <p:sp>
        <p:nvSpPr>
          <p:cNvPr id="38" name="Буква Ц">
            <a:extLst>
              <a:ext uri="{FF2B5EF4-FFF2-40B4-BE49-F238E27FC236}">
                <a16:creationId xmlns:a16="http://schemas.microsoft.com/office/drawing/2014/main" id="{73794ACF-12D9-429E-B46D-5A74704BCC8A}"/>
              </a:ext>
            </a:extLst>
          </p:cNvPr>
          <p:cNvSpPr/>
          <p:nvPr/>
        </p:nvSpPr>
        <p:spPr>
          <a:xfrm>
            <a:off x="64536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Ц</a:t>
            </a:r>
          </a:p>
        </p:txBody>
      </p:sp>
      <p:sp>
        <p:nvSpPr>
          <p:cNvPr id="39" name="Буква Ч">
            <a:extLst>
              <a:ext uri="{FF2B5EF4-FFF2-40B4-BE49-F238E27FC236}">
                <a16:creationId xmlns:a16="http://schemas.microsoft.com/office/drawing/2014/main" id="{08E984E8-B505-4031-A86B-98882580165E}"/>
              </a:ext>
            </a:extLst>
          </p:cNvPr>
          <p:cNvSpPr/>
          <p:nvPr/>
        </p:nvSpPr>
        <p:spPr>
          <a:xfrm>
            <a:off x="701746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40" name="Буква Ш">
            <a:extLst>
              <a:ext uri="{FF2B5EF4-FFF2-40B4-BE49-F238E27FC236}">
                <a16:creationId xmlns:a16="http://schemas.microsoft.com/office/drawing/2014/main" id="{4229A617-E411-4F4C-9B0F-0419B49110B3}"/>
              </a:ext>
            </a:extLst>
          </p:cNvPr>
          <p:cNvSpPr/>
          <p:nvPr/>
        </p:nvSpPr>
        <p:spPr>
          <a:xfrm>
            <a:off x="7584834" y="481681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Ш</a:t>
            </a:r>
          </a:p>
        </p:txBody>
      </p:sp>
      <p:sp>
        <p:nvSpPr>
          <p:cNvPr id="41" name="Буква Щ">
            <a:extLst>
              <a:ext uri="{FF2B5EF4-FFF2-40B4-BE49-F238E27FC236}">
                <a16:creationId xmlns:a16="http://schemas.microsoft.com/office/drawing/2014/main" id="{3FC79DAF-CA82-47A9-A846-C88FA44C9144}"/>
              </a:ext>
            </a:extLst>
          </p:cNvPr>
          <p:cNvSpPr/>
          <p:nvPr/>
        </p:nvSpPr>
        <p:spPr>
          <a:xfrm>
            <a:off x="8167990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Щ</a:t>
            </a:r>
          </a:p>
        </p:txBody>
      </p:sp>
      <p:sp>
        <p:nvSpPr>
          <p:cNvPr id="42" name="Буква Ъ">
            <a:extLst>
              <a:ext uri="{FF2B5EF4-FFF2-40B4-BE49-F238E27FC236}">
                <a16:creationId xmlns:a16="http://schemas.microsoft.com/office/drawing/2014/main" id="{F951219F-EDC4-46C2-9E13-47F2CB2886A1}"/>
              </a:ext>
            </a:extLst>
          </p:cNvPr>
          <p:cNvSpPr/>
          <p:nvPr/>
        </p:nvSpPr>
        <p:spPr>
          <a:xfrm>
            <a:off x="874168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Ъ</a:t>
            </a:r>
          </a:p>
        </p:txBody>
      </p:sp>
      <p:sp>
        <p:nvSpPr>
          <p:cNvPr id="43" name="Буква Ы">
            <a:extLst>
              <a:ext uri="{FF2B5EF4-FFF2-40B4-BE49-F238E27FC236}">
                <a16:creationId xmlns:a16="http://schemas.microsoft.com/office/drawing/2014/main" id="{AB1035D5-C344-4E9D-808E-B192B623D1FF}"/>
              </a:ext>
            </a:extLst>
          </p:cNvPr>
          <p:cNvSpPr/>
          <p:nvPr/>
        </p:nvSpPr>
        <p:spPr>
          <a:xfrm>
            <a:off x="930280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Ы</a:t>
            </a:r>
          </a:p>
        </p:txBody>
      </p:sp>
      <p:sp>
        <p:nvSpPr>
          <p:cNvPr id="44" name="Буква Ь">
            <a:extLst>
              <a:ext uri="{FF2B5EF4-FFF2-40B4-BE49-F238E27FC236}">
                <a16:creationId xmlns:a16="http://schemas.microsoft.com/office/drawing/2014/main" id="{FDB5EA79-C69D-4A6B-941B-CCFD672FBA4B}"/>
              </a:ext>
            </a:extLst>
          </p:cNvPr>
          <p:cNvSpPr/>
          <p:nvPr/>
        </p:nvSpPr>
        <p:spPr>
          <a:xfrm>
            <a:off x="986392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45" name="Буква Э">
            <a:extLst>
              <a:ext uri="{FF2B5EF4-FFF2-40B4-BE49-F238E27FC236}">
                <a16:creationId xmlns:a16="http://schemas.microsoft.com/office/drawing/2014/main" id="{13211B6A-CBC7-42A4-A293-31C23DC5EB2C}"/>
              </a:ext>
            </a:extLst>
          </p:cNvPr>
          <p:cNvSpPr/>
          <p:nvPr/>
        </p:nvSpPr>
        <p:spPr>
          <a:xfrm>
            <a:off x="104264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46" name="Буква Ю">
            <a:extLst>
              <a:ext uri="{FF2B5EF4-FFF2-40B4-BE49-F238E27FC236}">
                <a16:creationId xmlns:a16="http://schemas.microsoft.com/office/drawing/2014/main" id="{158317E8-DF36-47FE-9578-A20BF11599A7}"/>
              </a:ext>
            </a:extLst>
          </p:cNvPr>
          <p:cNvSpPr/>
          <p:nvPr/>
        </p:nvSpPr>
        <p:spPr>
          <a:xfrm>
            <a:off x="109850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Ю</a:t>
            </a:r>
          </a:p>
        </p:txBody>
      </p:sp>
      <p:sp>
        <p:nvSpPr>
          <p:cNvPr id="60" name="Буква Я">
            <a:extLst>
              <a:ext uri="{FF2B5EF4-FFF2-40B4-BE49-F238E27FC236}">
                <a16:creationId xmlns:a16="http://schemas.microsoft.com/office/drawing/2014/main" id="{C3E4EF01-A58A-46D6-A172-4B54BF8EC5BB}"/>
              </a:ext>
            </a:extLst>
          </p:cNvPr>
          <p:cNvSpPr/>
          <p:nvPr/>
        </p:nvSpPr>
        <p:spPr>
          <a:xfrm>
            <a:off x="1154359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Я</a:t>
            </a:r>
          </a:p>
        </p:txBody>
      </p:sp>
      <p:sp>
        <p:nvSpPr>
          <p:cNvPr id="48" name="Закрыта 1 буква">
            <a:extLst>
              <a:ext uri="{FF2B5EF4-FFF2-40B4-BE49-F238E27FC236}">
                <a16:creationId xmlns:a16="http://schemas.microsoft.com/office/drawing/2014/main" id="{30272F4E-A320-4C5A-9C83-6626595A2C37}"/>
              </a:ext>
            </a:extLst>
          </p:cNvPr>
          <p:cNvSpPr/>
          <p:nvPr/>
        </p:nvSpPr>
        <p:spPr>
          <a:xfrm>
            <a:off x="5731497" y="169055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Закрыта 2 буква">
            <a:extLst>
              <a:ext uri="{FF2B5EF4-FFF2-40B4-BE49-F238E27FC236}">
                <a16:creationId xmlns:a16="http://schemas.microsoft.com/office/drawing/2014/main" id="{228455A3-EEA1-4497-AAC5-FDD4E4A83BA9}"/>
              </a:ext>
            </a:extLst>
          </p:cNvPr>
          <p:cNvSpPr/>
          <p:nvPr/>
        </p:nvSpPr>
        <p:spPr>
          <a:xfrm>
            <a:off x="6494089" y="169055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Закрыта 3 буква">
            <a:extLst>
              <a:ext uri="{FF2B5EF4-FFF2-40B4-BE49-F238E27FC236}">
                <a16:creationId xmlns:a16="http://schemas.microsoft.com/office/drawing/2014/main" id="{14DEB9D3-909D-4591-8697-03D92DD8B374}"/>
              </a:ext>
            </a:extLst>
          </p:cNvPr>
          <p:cNvSpPr/>
          <p:nvPr/>
        </p:nvSpPr>
        <p:spPr>
          <a:xfrm>
            <a:off x="7231626" y="1691170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Закрыта 4 буква">
            <a:extLst>
              <a:ext uri="{FF2B5EF4-FFF2-40B4-BE49-F238E27FC236}">
                <a16:creationId xmlns:a16="http://schemas.microsoft.com/office/drawing/2014/main" id="{2EEBD0C4-358D-4E60-B945-DFFAC012C14B}"/>
              </a:ext>
            </a:extLst>
          </p:cNvPr>
          <p:cNvSpPr/>
          <p:nvPr/>
        </p:nvSpPr>
        <p:spPr>
          <a:xfrm>
            <a:off x="7994409" y="169055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крыта 5 буква">
            <a:extLst>
              <a:ext uri="{FF2B5EF4-FFF2-40B4-BE49-F238E27FC236}">
                <a16:creationId xmlns:a16="http://schemas.microsoft.com/office/drawing/2014/main" id="{185C866A-C8B5-4B44-AE8E-0B48E5A7D6F2}"/>
              </a:ext>
            </a:extLst>
          </p:cNvPr>
          <p:cNvSpPr/>
          <p:nvPr/>
        </p:nvSpPr>
        <p:spPr>
          <a:xfrm>
            <a:off x="8780017" y="169055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крыта 6 буква">
            <a:extLst>
              <a:ext uri="{FF2B5EF4-FFF2-40B4-BE49-F238E27FC236}">
                <a16:creationId xmlns:a16="http://schemas.microsoft.com/office/drawing/2014/main" id="{B3ADE937-21AA-4872-BCB5-39F645042C28}"/>
              </a:ext>
            </a:extLst>
          </p:cNvPr>
          <p:cNvSpPr/>
          <p:nvPr/>
        </p:nvSpPr>
        <p:spPr>
          <a:xfrm>
            <a:off x="9531402" y="169055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6-конечная звезда 1">
            <a:extLst>
              <a:ext uri="{FF2B5EF4-FFF2-40B4-BE49-F238E27FC236}">
                <a16:creationId xmlns:a16="http://schemas.microsoft.com/office/drawing/2014/main" id="{CE5F4011-67BB-449B-AE8D-288C9A3813C8}"/>
              </a:ext>
            </a:extLst>
          </p:cNvPr>
          <p:cNvSpPr/>
          <p:nvPr/>
        </p:nvSpPr>
        <p:spPr>
          <a:xfrm>
            <a:off x="10409128" y="480622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5" name="6-конечная звезда 2">
            <a:extLst>
              <a:ext uri="{FF2B5EF4-FFF2-40B4-BE49-F238E27FC236}">
                <a16:creationId xmlns:a16="http://schemas.microsoft.com/office/drawing/2014/main" id="{707EBD8B-D9C0-4B12-BC1C-077F692BF601}"/>
              </a:ext>
            </a:extLst>
          </p:cNvPr>
          <p:cNvSpPr/>
          <p:nvPr/>
        </p:nvSpPr>
        <p:spPr>
          <a:xfrm>
            <a:off x="9822391" y="4092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6" name="6-конечная звезда 3">
            <a:extLst>
              <a:ext uri="{FF2B5EF4-FFF2-40B4-BE49-F238E27FC236}">
                <a16:creationId xmlns:a16="http://schemas.microsoft.com/office/drawing/2014/main" id="{FFA3A27C-7FF7-46BD-AF17-531D492ABD01}"/>
              </a:ext>
            </a:extLst>
          </p:cNvPr>
          <p:cNvSpPr/>
          <p:nvPr/>
        </p:nvSpPr>
        <p:spPr>
          <a:xfrm>
            <a:off x="5930524" y="4103243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7" name="6-конечная звезда 4">
            <a:extLst>
              <a:ext uri="{FF2B5EF4-FFF2-40B4-BE49-F238E27FC236}">
                <a16:creationId xmlns:a16="http://schemas.microsoft.com/office/drawing/2014/main" id="{2071B207-39D5-4AC4-9FE3-407B3C49942D}"/>
              </a:ext>
            </a:extLst>
          </p:cNvPr>
          <p:cNvSpPr/>
          <p:nvPr/>
        </p:nvSpPr>
        <p:spPr>
          <a:xfrm>
            <a:off x="10931505" y="3391530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8" name="6-конечная звезда 5">
            <a:extLst>
              <a:ext uri="{FF2B5EF4-FFF2-40B4-BE49-F238E27FC236}">
                <a16:creationId xmlns:a16="http://schemas.microsoft.com/office/drawing/2014/main" id="{9C25800C-40E2-4F18-A7D2-0E3F524675CB}"/>
              </a:ext>
            </a:extLst>
          </p:cNvPr>
          <p:cNvSpPr/>
          <p:nvPr/>
        </p:nvSpPr>
        <p:spPr>
          <a:xfrm>
            <a:off x="7021778" y="4092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9" name="6-конечная звезда 6">
            <a:extLst>
              <a:ext uri="{FF2B5EF4-FFF2-40B4-BE49-F238E27FC236}">
                <a16:creationId xmlns:a16="http://schemas.microsoft.com/office/drawing/2014/main" id="{542AD1EB-6206-4985-964B-C7B5E89B0328}"/>
              </a:ext>
            </a:extLst>
          </p:cNvPr>
          <p:cNvSpPr/>
          <p:nvPr/>
        </p:nvSpPr>
        <p:spPr>
          <a:xfrm>
            <a:off x="8151707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pic>
        <p:nvPicPr>
          <p:cNvPr id="2" name="Звук Победитель игры Поле чудес ">
            <a:hlinkClick r:id="" action="ppaction://media"/>
            <a:extLst>
              <a:ext uri="{FF2B5EF4-FFF2-40B4-BE49-F238E27FC236}">
                <a16:creationId xmlns:a16="http://schemas.microsoft.com/office/drawing/2014/main" id="{A7C47A45-E73E-4D1E-91F1-5E4724468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7747" y="60438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5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0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700000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540000"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2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2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 2">
            <a:extLst>
              <a:ext uri="{FF2B5EF4-FFF2-40B4-BE49-F238E27FC236}">
                <a16:creationId xmlns:a16="http://schemas.microsoft.com/office/drawing/2014/main" id="{C8244ABD-B424-4FD7-96F0-7AA1E0AF1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62"/>
            <a:ext cx="12192000" cy="6892962"/>
          </a:xfrm>
          <a:prstGeom prst="rect">
            <a:avLst/>
          </a:prstGeom>
        </p:spPr>
      </p:pic>
      <p:pic>
        <p:nvPicPr>
          <p:cNvPr id="4" name="Поздравление Деда Мороза!">
            <a:hlinkClick r:id="" action="ppaction://media"/>
            <a:extLst>
              <a:ext uri="{FF2B5EF4-FFF2-40B4-BE49-F238E27FC236}">
                <a16:creationId xmlns:a16="http://schemas.microsoft.com/office/drawing/2014/main" id="{F61F27DA-6D08-47DC-84A3-DDEBC385E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1">
            <a:extLst>
              <a:ext uri="{FF2B5EF4-FFF2-40B4-BE49-F238E27FC236}">
                <a16:creationId xmlns:a16="http://schemas.microsoft.com/office/drawing/2014/main" id="{F0A98B2C-D3C4-4739-8AFF-FBEDBD6944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127"/>
          </a:xfrm>
          <a:prstGeom prst="rect">
            <a:avLst/>
          </a:prstGeom>
        </p:spPr>
      </p:pic>
      <p:pic>
        <p:nvPicPr>
          <p:cNvPr id="9" name="Поле чудес">
            <a:extLst>
              <a:ext uri="{FF2B5EF4-FFF2-40B4-BE49-F238E27FC236}">
                <a16:creationId xmlns:a16="http://schemas.microsoft.com/office/drawing/2014/main" id="{B2F38884-C8C9-4A9B-9982-0E131E7AB2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62" y="2054942"/>
            <a:ext cx="6667500" cy="3810000"/>
          </a:xfrm>
          <a:prstGeom prst="rect">
            <a:avLst/>
          </a:prstGeom>
        </p:spPr>
      </p:pic>
      <p:sp>
        <p:nvSpPr>
          <p:cNvPr id="10" name="Новогодний выпуск">
            <a:extLst>
              <a:ext uri="{FF2B5EF4-FFF2-40B4-BE49-F238E27FC236}">
                <a16:creationId xmlns:a16="http://schemas.microsoft.com/office/drawing/2014/main" id="{C392998B-A469-4ED9-91D5-CD2FB911780E}"/>
              </a:ext>
            </a:extLst>
          </p:cNvPr>
          <p:cNvSpPr txBox="1"/>
          <p:nvPr/>
        </p:nvSpPr>
        <p:spPr>
          <a:xfrm>
            <a:off x="2637361" y="766916"/>
            <a:ext cx="6917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>
                <a:solidFill>
                  <a:schemeClr val="bg1"/>
                </a:solidFill>
                <a:latin typeface="Georgia" panose="02040502050405020303" pitchFamily="18" charset="0"/>
              </a:rPr>
              <a:t>Новогодний выпуск</a:t>
            </a:r>
          </a:p>
        </p:txBody>
      </p:sp>
      <p:pic>
        <p:nvPicPr>
          <p:cNvPr id="2" name="1 Звук Заставки Начало игры Новая ">
            <a:hlinkClick r:id="" action="ppaction://media"/>
            <a:extLst>
              <a:ext uri="{FF2B5EF4-FFF2-40B4-BE49-F238E27FC236}">
                <a16:creationId xmlns:a16="http://schemas.microsoft.com/office/drawing/2014/main" id="{6ABBDDBF-76E0-46E1-B28F-C23E3C98D2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02472" y="5864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6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2">
            <a:extLst>
              <a:ext uri="{FF2B5EF4-FFF2-40B4-BE49-F238E27FC236}">
                <a16:creationId xmlns:a16="http://schemas.microsoft.com/office/drawing/2014/main" id="{37A5C94D-3DCA-4F6D-8626-F059E1BC3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68469" cy="7126014"/>
          </a:xfrm>
          <a:prstGeom prst="rect">
            <a:avLst/>
          </a:prstGeom>
        </p:spPr>
      </p:pic>
      <p:sp>
        <p:nvSpPr>
          <p:cNvPr id="13" name="Германия">
            <a:extLst>
              <a:ext uri="{FF2B5EF4-FFF2-40B4-BE49-F238E27FC236}">
                <a16:creationId xmlns:a16="http://schemas.microsoft.com/office/drawing/2014/main" id="{B6E5FDD9-3E0C-43C7-ABDA-E050410EB292}"/>
              </a:ext>
            </a:extLst>
          </p:cNvPr>
          <p:cNvSpPr/>
          <p:nvPr/>
        </p:nvSpPr>
        <p:spPr>
          <a:xfrm>
            <a:off x="8366954" y="5172286"/>
            <a:ext cx="3376277" cy="589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Германия</a:t>
            </a:r>
          </a:p>
        </p:txBody>
      </p:sp>
      <p:sp>
        <p:nvSpPr>
          <p:cNvPr id="2" name="1 Сентября">
            <a:extLst>
              <a:ext uri="{FF2B5EF4-FFF2-40B4-BE49-F238E27FC236}">
                <a16:creationId xmlns:a16="http://schemas.microsoft.com/office/drawing/2014/main" id="{62FE6565-7451-42DA-8555-E7F22557498C}"/>
              </a:ext>
            </a:extLst>
          </p:cNvPr>
          <p:cNvSpPr/>
          <p:nvPr/>
        </p:nvSpPr>
        <p:spPr>
          <a:xfrm>
            <a:off x="8366954" y="3481589"/>
            <a:ext cx="3335286" cy="5610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 Сентября</a:t>
            </a:r>
          </a:p>
        </p:txBody>
      </p:sp>
      <p:sp>
        <p:nvSpPr>
          <p:cNvPr id="3" name="Петр I">
            <a:extLst>
              <a:ext uri="{FF2B5EF4-FFF2-40B4-BE49-F238E27FC236}">
                <a16:creationId xmlns:a16="http://schemas.microsoft.com/office/drawing/2014/main" id="{F21CFFD9-E7E3-4201-B981-B8190AE69484}"/>
              </a:ext>
            </a:extLst>
          </p:cNvPr>
          <p:cNvSpPr/>
          <p:nvPr/>
        </p:nvSpPr>
        <p:spPr>
          <a:xfrm>
            <a:off x="8394092" y="2145440"/>
            <a:ext cx="3335285" cy="58010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Georgia" panose="02040502050405020303" pitchFamily="18" charset="0"/>
              </a:rPr>
              <a:t>Пётр </a:t>
            </a:r>
            <a:r>
              <a:rPr lang="en-US" sz="2200" b="1" dirty="0">
                <a:solidFill>
                  <a:srgbClr val="002060"/>
                </a:solidFill>
                <a:latin typeface="Georgia" panose="02040502050405020303" pitchFamily="18" charset="0"/>
              </a:rPr>
              <a:t>I</a:t>
            </a:r>
            <a:endParaRPr lang="ru-RU" sz="2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1 Отборочный тур">
            <a:extLst>
              <a:ext uri="{FF2B5EF4-FFF2-40B4-BE49-F238E27FC236}">
                <a16:creationId xmlns:a16="http://schemas.microsoft.com/office/drawing/2014/main" id="{312F5943-68D2-4789-AC50-9026D03B977F}"/>
              </a:ext>
            </a:extLst>
          </p:cNvPr>
          <p:cNvSpPr txBox="1"/>
          <p:nvPr/>
        </p:nvSpPr>
        <p:spPr>
          <a:xfrm>
            <a:off x="1797269" y="466975"/>
            <a:ext cx="9133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           </a:t>
            </a:r>
            <a:r>
              <a:rPr lang="en-US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I </a:t>
            </a:r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Отборочный тур</a:t>
            </a:r>
            <a:endParaRPr lang="ru-RU" sz="4400" dirty="0"/>
          </a:p>
        </p:txBody>
      </p:sp>
      <p:sp>
        <p:nvSpPr>
          <p:cNvPr id="9" name="Вопрос 1 1 тур По распоряжению какого царя">
            <a:extLst>
              <a:ext uri="{FF2B5EF4-FFF2-40B4-BE49-F238E27FC236}">
                <a16:creationId xmlns:a16="http://schemas.microsoft.com/office/drawing/2014/main" id="{3E8685A1-E793-46DD-8A07-1BCEA41C3694}"/>
              </a:ext>
            </a:extLst>
          </p:cNvPr>
          <p:cNvSpPr txBox="1"/>
          <p:nvPr/>
        </p:nvSpPr>
        <p:spPr>
          <a:xfrm>
            <a:off x="945931" y="1482711"/>
            <a:ext cx="106364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По распоряжению какого царя мы встречаем Новый год на Руси 1 января ?</a:t>
            </a:r>
            <a:endParaRPr lang="ru-RU" sz="2200" dirty="0"/>
          </a:p>
        </p:txBody>
      </p:sp>
      <p:sp>
        <p:nvSpPr>
          <p:cNvPr id="10" name="Ответ 1 1 тур">
            <a:extLst>
              <a:ext uri="{FF2B5EF4-FFF2-40B4-BE49-F238E27FC236}">
                <a16:creationId xmlns:a16="http://schemas.microsoft.com/office/drawing/2014/main" id="{101ED0EB-4AE3-4ADD-AD25-FC63EEB68C32}"/>
              </a:ext>
            </a:extLst>
          </p:cNvPr>
          <p:cNvSpPr/>
          <p:nvPr/>
        </p:nvSpPr>
        <p:spPr>
          <a:xfrm>
            <a:off x="9084443" y="2129621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6" name="Вопрос 2 1 тур Когда отмечали Новый год">
            <a:extLst>
              <a:ext uri="{FF2B5EF4-FFF2-40B4-BE49-F238E27FC236}">
                <a16:creationId xmlns:a16="http://schemas.microsoft.com/office/drawing/2014/main" id="{16617E12-FC22-47B8-8887-5C9277612F3A}"/>
              </a:ext>
            </a:extLst>
          </p:cNvPr>
          <p:cNvSpPr txBox="1"/>
          <p:nvPr/>
        </p:nvSpPr>
        <p:spPr>
          <a:xfrm>
            <a:off x="811567" y="3050702"/>
            <a:ext cx="75825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Когда отмечали Новый год на Руси до указа Петра </a:t>
            </a: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I</a:t>
            </a: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?</a:t>
            </a:r>
          </a:p>
        </p:txBody>
      </p:sp>
      <p:sp>
        <p:nvSpPr>
          <p:cNvPr id="15" name="Ответ 2 1 тур">
            <a:extLst>
              <a:ext uri="{FF2B5EF4-FFF2-40B4-BE49-F238E27FC236}">
                <a16:creationId xmlns:a16="http://schemas.microsoft.com/office/drawing/2014/main" id="{B9A30F5E-CC80-4184-A7B0-4DEF6191A587}"/>
              </a:ext>
            </a:extLst>
          </p:cNvPr>
          <p:cNvSpPr/>
          <p:nvPr/>
        </p:nvSpPr>
        <p:spPr>
          <a:xfrm>
            <a:off x="9052912" y="3481980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16" name="Ответ 3 1 тур">
            <a:extLst>
              <a:ext uri="{FF2B5EF4-FFF2-40B4-BE49-F238E27FC236}">
                <a16:creationId xmlns:a16="http://schemas.microsoft.com/office/drawing/2014/main" id="{B78647D6-90DF-45BF-A080-86107E695AD8}"/>
              </a:ext>
            </a:extLst>
          </p:cNvPr>
          <p:cNvSpPr/>
          <p:nvPr/>
        </p:nvSpPr>
        <p:spPr>
          <a:xfrm>
            <a:off x="9084443" y="5179401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4" name="Вопрос 3 1 тур Какая страна считается родиной ёлки">
            <a:extLst>
              <a:ext uri="{FF2B5EF4-FFF2-40B4-BE49-F238E27FC236}">
                <a16:creationId xmlns:a16="http://schemas.microsoft.com/office/drawing/2014/main" id="{F2B16549-83AA-4A53-829B-34EF36DE5376}"/>
              </a:ext>
            </a:extLst>
          </p:cNvPr>
          <p:cNvSpPr txBox="1"/>
          <p:nvPr/>
        </p:nvSpPr>
        <p:spPr>
          <a:xfrm>
            <a:off x="689674" y="4525376"/>
            <a:ext cx="10182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Какая страна считается исторической родиной рождественской, а потом </a:t>
            </a:r>
          </a:p>
          <a:p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    и новогодней ёлки?</a:t>
            </a:r>
          </a:p>
        </p:txBody>
      </p:sp>
      <p:pic>
        <p:nvPicPr>
          <p:cNvPr id="8" name="1 Звук Выход участников на сцену">
            <a:hlinkClick r:id="" action="ppaction://media"/>
            <a:extLst>
              <a:ext uri="{FF2B5EF4-FFF2-40B4-BE49-F238E27FC236}">
                <a16:creationId xmlns:a16="http://schemas.microsoft.com/office/drawing/2014/main" id="{BE99BB2F-4F4B-4BA8-B6DD-8304F8D63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7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3" grpId="0" animBg="1"/>
      <p:bldP spid="2" grpId="0" animBg="1"/>
      <p:bldP spid="3" grpId="0" animBg="1"/>
      <p:bldP spid="7" grpId="0"/>
      <p:bldP spid="9" grpId="0"/>
      <p:bldP spid="10" grpId="0" animBg="1"/>
      <p:bldP spid="10" grpId="1" animBg="1"/>
      <p:bldP spid="6" grpId="0"/>
      <p:bldP spid="15" grpId="0" animBg="1"/>
      <p:bldP spid="15" grpId="1" animBg="1"/>
      <p:bldP spid="16" grpId="0" animBg="1"/>
      <p:bldP spid="16" grpId="1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 2">
            <a:extLst>
              <a:ext uri="{FF2B5EF4-FFF2-40B4-BE49-F238E27FC236}">
                <a16:creationId xmlns:a16="http://schemas.microsoft.com/office/drawing/2014/main" id="{F665F927-4BD1-4804-9728-2329B5E61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1 ТУР">
            <a:extLst>
              <a:ext uri="{FF2B5EF4-FFF2-40B4-BE49-F238E27FC236}">
                <a16:creationId xmlns:a16="http://schemas.microsoft.com/office/drawing/2014/main" id="{1C0C313F-78D2-4592-A51A-77793FEDF997}"/>
              </a:ext>
            </a:extLst>
          </p:cNvPr>
          <p:cNvSpPr txBox="1"/>
          <p:nvPr/>
        </p:nvSpPr>
        <p:spPr>
          <a:xfrm>
            <a:off x="3357376" y="70075"/>
            <a:ext cx="59173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          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ru-RU" sz="4400" b="1" i="1" dirty="0">
                <a:solidFill>
                  <a:prstClr val="white"/>
                </a:solidFill>
                <a:latin typeface="Georgia" panose="02040502050405020303" pitchFamily="18" charset="0"/>
              </a:rPr>
              <a:t> 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ТУР</a:t>
            </a:r>
            <a:endParaRPr lang="ru-RU" dirty="0"/>
          </a:p>
        </p:txBody>
      </p:sp>
      <p:sp>
        <p:nvSpPr>
          <p:cNvPr id="16" name="Вопрос 1 Тура Что служило хлопушками в Китае?">
            <a:extLst>
              <a:ext uri="{FF2B5EF4-FFF2-40B4-BE49-F238E27FC236}">
                <a16:creationId xmlns:a16="http://schemas.microsoft.com/office/drawing/2014/main" id="{273F4723-A5F1-440E-9CB6-BEF16475067B}"/>
              </a:ext>
            </a:extLst>
          </p:cNvPr>
          <p:cNvSpPr/>
          <p:nvPr/>
        </p:nvSpPr>
        <p:spPr>
          <a:xfrm>
            <a:off x="2639055" y="792767"/>
            <a:ext cx="8925993" cy="5332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Georgia" panose="02040502050405020303" pitchFamily="18" charset="0"/>
              </a:rPr>
              <a:t>Что служило хлопушками в Древнем Китае ?</a:t>
            </a:r>
          </a:p>
        </p:txBody>
      </p:sp>
      <p:pic>
        <p:nvPicPr>
          <p:cNvPr id="17" name="Барабан Поле чудес" descr="C:\Users\Иван\Desktop\Безымянный.png">
            <a:extLst>
              <a:ext uri="{FF2B5EF4-FFF2-40B4-BE49-F238E27FC236}">
                <a16:creationId xmlns:a16="http://schemas.microsoft.com/office/drawing/2014/main" id="{D4021A8C-ECE4-4FA2-BA11-487B6E06D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06540" y="863538"/>
            <a:ext cx="6422665" cy="6422665"/>
          </a:xfrm>
          <a:prstGeom prst="rect">
            <a:avLst/>
          </a:prstGeom>
          <a:noFill/>
        </p:spPr>
      </p:pic>
      <p:pic>
        <p:nvPicPr>
          <p:cNvPr id="18" name="Стрелка на барабане" descr="Рисунок2.png">
            <a:extLst>
              <a:ext uri="{FF2B5EF4-FFF2-40B4-BE49-F238E27FC236}">
                <a16:creationId xmlns:a16="http://schemas.microsoft.com/office/drawing/2014/main" id="{1E15E9C4-23DB-4B40-9660-A227B556FF4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tretch>
            <a:fillRect/>
          </a:stretch>
        </p:blipFill>
        <p:spPr>
          <a:xfrm rot="420730">
            <a:off x="1328401" y="3529066"/>
            <a:ext cx="1681832" cy="693119"/>
          </a:xfrm>
          <a:prstGeom prst="rect">
            <a:avLst/>
          </a:prstGeom>
        </p:spPr>
      </p:pic>
      <p:sp>
        <p:nvSpPr>
          <p:cNvPr id="2" name="1 Буква Б">
            <a:extLst>
              <a:ext uri="{FF2B5EF4-FFF2-40B4-BE49-F238E27FC236}">
                <a16:creationId xmlns:a16="http://schemas.microsoft.com/office/drawing/2014/main" id="{B0D64D13-02D3-4A4C-965A-66C11EB3EFA6}"/>
              </a:ext>
            </a:extLst>
          </p:cNvPr>
          <p:cNvSpPr/>
          <p:nvPr/>
        </p:nvSpPr>
        <p:spPr>
          <a:xfrm>
            <a:off x="5785522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8" name="2 Буква А">
            <a:extLst>
              <a:ext uri="{FF2B5EF4-FFF2-40B4-BE49-F238E27FC236}">
                <a16:creationId xmlns:a16="http://schemas.microsoft.com/office/drawing/2014/main" id="{9090C290-60BC-4892-B407-6AA6E386356F}"/>
              </a:ext>
            </a:extLst>
          </p:cNvPr>
          <p:cNvSpPr/>
          <p:nvPr/>
        </p:nvSpPr>
        <p:spPr>
          <a:xfrm>
            <a:off x="6561952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9" name="3 Буква М">
            <a:extLst>
              <a:ext uri="{FF2B5EF4-FFF2-40B4-BE49-F238E27FC236}">
                <a16:creationId xmlns:a16="http://schemas.microsoft.com/office/drawing/2014/main" id="{DCC98FE5-10BB-4DA4-8D6A-8607CF8CE480}"/>
              </a:ext>
            </a:extLst>
          </p:cNvPr>
          <p:cNvSpPr/>
          <p:nvPr/>
        </p:nvSpPr>
        <p:spPr>
          <a:xfrm>
            <a:off x="7345911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10" name="4 Буква Б">
            <a:extLst>
              <a:ext uri="{FF2B5EF4-FFF2-40B4-BE49-F238E27FC236}">
                <a16:creationId xmlns:a16="http://schemas.microsoft.com/office/drawing/2014/main" id="{2B3E42DC-184E-4280-BAC5-533E5B0463B7}"/>
              </a:ext>
            </a:extLst>
          </p:cNvPr>
          <p:cNvSpPr/>
          <p:nvPr/>
        </p:nvSpPr>
        <p:spPr>
          <a:xfrm>
            <a:off x="8129870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11" name="5 Буква У">
            <a:extLst>
              <a:ext uri="{FF2B5EF4-FFF2-40B4-BE49-F238E27FC236}">
                <a16:creationId xmlns:a16="http://schemas.microsoft.com/office/drawing/2014/main" id="{B1FF6DEB-71D3-4F26-84BE-B21A718D0C82}"/>
              </a:ext>
            </a:extLst>
          </p:cNvPr>
          <p:cNvSpPr/>
          <p:nvPr/>
        </p:nvSpPr>
        <p:spPr>
          <a:xfrm>
            <a:off x="8913829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12" name="6 Буква К">
            <a:extLst>
              <a:ext uri="{FF2B5EF4-FFF2-40B4-BE49-F238E27FC236}">
                <a16:creationId xmlns:a16="http://schemas.microsoft.com/office/drawing/2014/main" id="{87DE92F2-C669-427F-A721-B9663B26D93F}"/>
              </a:ext>
            </a:extLst>
          </p:cNvPr>
          <p:cNvSpPr/>
          <p:nvPr/>
        </p:nvSpPr>
        <p:spPr>
          <a:xfrm>
            <a:off x="9697788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14" name="Закрыта 1 буква">
            <a:extLst>
              <a:ext uri="{FF2B5EF4-FFF2-40B4-BE49-F238E27FC236}">
                <a16:creationId xmlns:a16="http://schemas.microsoft.com/office/drawing/2014/main" id="{472CFCF3-B351-41B9-BB61-A76A36639229}"/>
              </a:ext>
            </a:extLst>
          </p:cNvPr>
          <p:cNvSpPr/>
          <p:nvPr/>
        </p:nvSpPr>
        <p:spPr>
          <a:xfrm>
            <a:off x="5791200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крыта 2 буква">
            <a:extLst>
              <a:ext uri="{FF2B5EF4-FFF2-40B4-BE49-F238E27FC236}">
                <a16:creationId xmlns:a16="http://schemas.microsoft.com/office/drawing/2014/main" id="{54902A8D-188E-45E2-BDFB-5B7157BB7EE3}"/>
              </a:ext>
            </a:extLst>
          </p:cNvPr>
          <p:cNvSpPr/>
          <p:nvPr/>
        </p:nvSpPr>
        <p:spPr>
          <a:xfrm>
            <a:off x="6584674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крыта 3 буква">
            <a:extLst>
              <a:ext uri="{FF2B5EF4-FFF2-40B4-BE49-F238E27FC236}">
                <a16:creationId xmlns:a16="http://schemas.microsoft.com/office/drawing/2014/main" id="{8CDCE4B1-2CF0-4F57-9AC7-B1A80E6F5E7E}"/>
              </a:ext>
            </a:extLst>
          </p:cNvPr>
          <p:cNvSpPr/>
          <p:nvPr/>
        </p:nvSpPr>
        <p:spPr>
          <a:xfrm>
            <a:off x="7359349" y="188821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крыта 4 буква">
            <a:extLst>
              <a:ext uri="{FF2B5EF4-FFF2-40B4-BE49-F238E27FC236}">
                <a16:creationId xmlns:a16="http://schemas.microsoft.com/office/drawing/2014/main" id="{F84951C4-B6DB-4E13-A267-BAD437395350}"/>
              </a:ext>
            </a:extLst>
          </p:cNvPr>
          <p:cNvSpPr/>
          <p:nvPr/>
        </p:nvSpPr>
        <p:spPr>
          <a:xfrm>
            <a:off x="8156745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крыта 5 буква">
            <a:extLst>
              <a:ext uri="{FF2B5EF4-FFF2-40B4-BE49-F238E27FC236}">
                <a16:creationId xmlns:a16="http://schemas.microsoft.com/office/drawing/2014/main" id="{5DF36762-29CE-4674-8169-2C6B6E1AA33E}"/>
              </a:ext>
            </a:extLst>
          </p:cNvPr>
          <p:cNvSpPr/>
          <p:nvPr/>
        </p:nvSpPr>
        <p:spPr>
          <a:xfrm>
            <a:off x="8927267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акрыта 6 буква">
            <a:extLst>
              <a:ext uri="{FF2B5EF4-FFF2-40B4-BE49-F238E27FC236}">
                <a16:creationId xmlns:a16="http://schemas.microsoft.com/office/drawing/2014/main" id="{6D3EA94A-179F-4E92-A534-FF7BDAFBFC6D}"/>
              </a:ext>
            </a:extLst>
          </p:cNvPr>
          <p:cNvSpPr/>
          <p:nvPr/>
        </p:nvSpPr>
        <p:spPr>
          <a:xfrm>
            <a:off x="9697788" y="187048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уква А">
            <a:extLst>
              <a:ext uri="{FF2B5EF4-FFF2-40B4-BE49-F238E27FC236}">
                <a16:creationId xmlns:a16="http://schemas.microsoft.com/office/drawing/2014/main" id="{366F2F90-D610-4C8B-9BA8-47FBDD6F9361}"/>
              </a:ext>
            </a:extLst>
          </p:cNvPr>
          <p:cNvSpPr/>
          <p:nvPr/>
        </p:nvSpPr>
        <p:spPr>
          <a:xfrm>
            <a:off x="5889811" y="3391530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25" name="Буква Б">
            <a:extLst>
              <a:ext uri="{FF2B5EF4-FFF2-40B4-BE49-F238E27FC236}">
                <a16:creationId xmlns:a16="http://schemas.microsoft.com/office/drawing/2014/main" id="{E7250145-B135-4849-98EF-242D859ED91A}"/>
              </a:ext>
            </a:extLst>
          </p:cNvPr>
          <p:cNvSpPr/>
          <p:nvPr/>
        </p:nvSpPr>
        <p:spPr>
          <a:xfrm>
            <a:off x="645363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26" name="Буква В">
            <a:extLst>
              <a:ext uri="{FF2B5EF4-FFF2-40B4-BE49-F238E27FC236}">
                <a16:creationId xmlns:a16="http://schemas.microsoft.com/office/drawing/2014/main" id="{D7131268-94C3-43A7-B908-AD2299CB2F15}"/>
              </a:ext>
            </a:extLst>
          </p:cNvPr>
          <p:cNvSpPr/>
          <p:nvPr/>
        </p:nvSpPr>
        <p:spPr>
          <a:xfrm>
            <a:off x="701746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27" name="Буква Г">
            <a:extLst>
              <a:ext uri="{FF2B5EF4-FFF2-40B4-BE49-F238E27FC236}">
                <a16:creationId xmlns:a16="http://schemas.microsoft.com/office/drawing/2014/main" id="{263DDD1D-76B3-48EA-BAAF-6A9A9026FD2C}"/>
              </a:ext>
            </a:extLst>
          </p:cNvPr>
          <p:cNvSpPr/>
          <p:nvPr/>
        </p:nvSpPr>
        <p:spPr>
          <a:xfrm>
            <a:off x="758128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Г</a:t>
            </a:r>
          </a:p>
        </p:txBody>
      </p:sp>
      <p:sp>
        <p:nvSpPr>
          <p:cNvPr id="28" name="Буква Д">
            <a:extLst>
              <a:ext uri="{FF2B5EF4-FFF2-40B4-BE49-F238E27FC236}">
                <a16:creationId xmlns:a16="http://schemas.microsoft.com/office/drawing/2014/main" id="{7A677178-82AC-43E8-B7CD-29A0FFA90009}"/>
              </a:ext>
            </a:extLst>
          </p:cNvPr>
          <p:cNvSpPr/>
          <p:nvPr/>
        </p:nvSpPr>
        <p:spPr>
          <a:xfrm>
            <a:off x="8145115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</a:t>
            </a:r>
          </a:p>
        </p:txBody>
      </p:sp>
      <p:sp>
        <p:nvSpPr>
          <p:cNvPr id="29" name="Буква Е">
            <a:extLst>
              <a:ext uri="{FF2B5EF4-FFF2-40B4-BE49-F238E27FC236}">
                <a16:creationId xmlns:a16="http://schemas.microsoft.com/office/drawing/2014/main" id="{166D660B-04C1-4690-B502-656F1FBEE0D6}"/>
              </a:ext>
            </a:extLst>
          </p:cNvPr>
          <p:cNvSpPr/>
          <p:nvPr/>
        </p:nvSpPr>
        <p:spPr>
          <a:xfrm>
            <a:off x="8708941" y="338770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30" name="Буква Ё">
            <a:extLst>
              <a:ext uri="{FF2B5EF4-FFF2-40B4-BE49-F238E27FC236}">
                <a16:creationId xmlns:a16="http://schemas.microsoft.com/office/drawing/2014/main" id="{AC3D793F-823B-4E62-B6B6-77955110DE11}"/>
              </a:ext>
            </a:extLst>
          </p:cNvPr>
          <p:cNvSpPr/>
          <p:nvPr/>
        </p:nvSpPr>
        <p:spPr>
          <a:xfrm>
            <a:off x="927276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Ё</a:t>
            </a:r>
          </a:p>
        </p:txBody>
      </p:sp>
      <p:sp>
        <p:nvSpPr>
          <p:cNvPr id="31" name="Буква Ж">
            <a:extLst>
              <a:ext uri="{FF2B5EF4-FFF2-40B4-BE49-F238E27FC236}">
                <a16:creationId xmlns:a16="http://schemas.microsoft.com/office/drawing/2014/main" id="{6AD4027A-67AA-407C-AE74-6EF5E2A8CC9B}"/>
              </a:ext>
            </a:extLst>
          </p:cNvPr>
          <p:cNvSpPr/>
          <p:nvPr/>
        </p:nvSpPr>
        <p:spPr>
          <a:xfrm>
            <a:off x="9849838" y="339859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Ж</a:t>
            </a:r>
          </a:p>
        </p:txBody>
      </p:sp>
      <p:sp>
        <p:nvSpPr>
          <p:cNvPr id="32" name="Буква З">
            <a:extLst>
              <a:ext uri="{FF2B5EF4-FFF2-40B4-BE49-F238E27FC236}">
                <a16:creationId xmlns:a16="http://schemas.microsoft.com/office/drawing/2014/main" id="{E40A641B-542E-499E-8370-D8340B5AEA26}"/>
              </a:ext>
            </a:extLst>
          </p:cNvPr>
          <p:cNvSpPr/>
          <p:nvPr/>
        </p:nvSpPr>
        <p:spPr>
          <a:xfrm>
            <a:off x="10392385" y="339859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</a:t>
            </a:r>
          </a:p>
        </p:txBody>
      </p:sp>
      <p:sp>
        <p:nvSpPr>
          <p:cNvPr id="33" name="Буква И">
            <a:extLst>
              <a:ext uri="{FF2B5EF4-FFF2-40B4-BE49-F238E27FC236}">
                <a16:creationId xmlns:a16="http://schemas.microsoft.com/office/drawing/2014/main" id="{174B2E6F-1137-472A-BD49-F98E5FBC68D3}"/>
              </a:ext>
            </a:extLst>
          </p:cNvPr>
          <p:cNvSpPr/>
          <p:nvPr/>
        </p:nvSpPr>
        <p:spPr>
          <a:xfrm>
            <a:off x="10964028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34" name="Буква Й">
            <a:extLst>
              <a:ext uri="{FF2B5EF4-FFF2-40B4-BE49-F238E27FC236}">
                <a16:creationId xmlns:a16="http://schemas.microsoft.com/office/drawing/2014/main" id="{1791C030-68E6-47E5-A634-8A60E6A8372B}"/>
              </a:ext>
            </a:extLst>
          </p:cNvPr>
          <p:cNvSpPr/>
          <p:nvPr/>
        </p:nvSpPr>
        <p:spPr>
          <a:xfrm>
            <a:off x="11535671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Й</a:t>
            </a:r>
          </a:p>
        </p:txBody>
      </p:sp>
      <p:sp>
        <p:nvSpPr>
          <p:cNvPr id="35" name="Буква К">
            <a:extLst>
              <a:ext uri="{FF2B5EF4-FFF2-40B4-BE49-F238E27FC236}">
                <a16:creationId xmlns:a16="http://schemas.microsoft.com/office/drawing/2014/main" id="{3D5B4C4F-80D6-411C-97D5-39937969E111}"/>
              </a:ext>
            </a:extLst>
          </p:cNvPr>
          <p:cNvSpPr/>
          <p:nvPr/>
        </p:nvSpPr>
        <p:spPr>
          <a:xfrm>
            <a:off x="5889811" y="413318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36" name="Буква Л">
            <a:extLst>
              <a:ext uri="{FF2B5EF4-FFF2-40B4-BE49-F238E27FC236}">
                <a16:creationId xmlns:a16="http://schemas.microsoft.com/office/drawing/2014/main" id="{D4E38AF9-CC0C-46AB-AC7D-9C89E07D31AF}"/>
              </a:ext>
            </a:extLst>
          </p:cNvPr>
          <p:cNvSpPr/>
          <p:nvPr/>
        </p:nvSpPr>
        <p:spPr>
          <a:xfrm>
            <a:off x="6453637" y="412950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37" name="Буква М">
            <a:extLst>
              <a:ext uri="{FF2B5EF4-FFF2-40B4-BE49-F238E27FC236}">
                <a16:creationId xmlns:a16="http://schemas.microsoft.com/office/drawing/2014/main" id="{41A1202C-59C6-4909-BDA9-2EBF6AE374CB}"/>
              </a:ext>
            </a:extLst>
          </p:cNvPr>
          <p:cNvSpPr/>
          <p:nvPr/>
        </p:nvSpPr>
        <p:spPr>
          <a:xfrm>
            <a:off x="7017463" y="413318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38" name="Буква Н">
            <a:extLst>
              <a:ext uri="{FF2B5EF4-FFF2-40B4-BE49-F238E27FC236}">
                <a16:creationId xmlns:a16="http://schemas.microsoft.com/office/drawing/2014/main" id="{9C02941E-5FC6-456D-B41C-17CA9551C446}"/>
              </a:ext>
            </a:extLst>
          </p:cNvPr>
          <p:cNvSpPr/>
          <p:nvPr/>
        </p:nvSpPr>
        <p:spPr>
          <a:xfrm>
            <a:off x="7588950" y="412950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39" name="Буква О">
            <a:extLst>
              <a:ext uri="{FF2B5EF4-FFF2-40B4-BE49-F238E27FC236}">
                <a16:creationId xmlns:a16="http://schemas.microsoft.com/office/drawing/2014/main" id="{5B9412D9-70AE-4B22-8F3C-08AED6E09B0B}"/>
              </a:ext>
            </a:extLst>
          </p:cNvPr>
          <p:cNvSpPr/>
          <p:nvPr/>
        </p:nvSpPr>
        <p:spPr>
          <a:xfrm>
            <a:off x="8155524" y="412950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40" name="Буква П">
            <a:extLst>
              <a:ext uri="{FF2B5EF4-FFF2-40B4-BE49-F238E27FC236}">
                <a16:creationId xmlns:a16="http://schemas.microsoft.com/office/drawing/2014/main" id="{19A216A2-9927-4AE4-9466-5DC0FB2CA00B}"/>
              </a:ext>
            </a:extLst>
          </p:cNvPr>
          <p:cNvSpPr/>
          <p:nvPr/>
        </p:nvSpPr>
        <p:spPr>
          <a:xfrm>
            <a:off x="8716602" y="4134261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П</a:t>
            </a:r>
          </a:p>
        </p:txBody>
      </p:sp>
      <p:sp>
        <p:nvSpPr>
          <p:cNvPr id="41" name="Буква Р">
            <a:extLst>
              <a:ext uri="{FF2B5EF4-FFF2-40B4-BE49-F238E27FC236}">
                <a16:creationId xmlns:a16="http://schemas.microsoft.com/office/drawing/2014/main" id="{1E6A5B81-79BB-469B-80F5-3C147C1428F6}"/>
              </a:ext>
            </a:extLst>
          </p:cNvPr>
          <p:cNvSpPr/>
          <p:nvPr/>
        </p:nvSpPr>
        <p:spPr>
          <a:xfrm>
            <a:off x="9294525" y="4120342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42" name="Буква С">
            <a:extLst>
              <a:ext uri="{FF2B5EF4-FFF2-40B4-BE49-F238E27FC236}">
                <a16:creationId xmlns:a16="http://schemas.microsoft.com/office/drawing/2014/main" id="{B04F276F-5951-437D-AE31-DCA7AF083290}"/>
              </a:ext>
            </a:extLst>
          </p:cNvPr>
          <p:cNvSpPr/>
          <p:nvPr/>
        </p:nvSpPr>
        <p:spPr>
          <a:xfrm>
            <a:off x="9868708" y="4134261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43" name="Буква Т">
            <a:extLst>
              <a:ext uri="{FF2B5EF4-FFF2-40B4-BE49-F238E27FC236}">
                <a16:creationId xmlns:a16="http://schemas.microsoft.com/office/drawing/2014/main" id="{C90FD2E6-53C1-4BE6-8796-5E8C51471868}"/>
              </a:ext>
            </a:extLst>
          </p:cNvPr>
          <p:cNvSpPr/>
          <p:nvPr/>
        </p:nvSpPr>
        <p:spPr>
          <a:xfrm>
            <a:off x="10435282" y="412421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44" name="Буква У">
            <a:extLst>
              <a:ext uri="{FF2B5EF4-FFF2-40B4-BE49-F238E27FC236}">
                <a16:creationId xmlns:a16="http://schemas.microsoft.com/office/drawing/2014/main" id="{FAA09FDE-A61F-430E-B054-4A59F1C3C159}"/>
              </a:ext>
            </a:extLst>
          </p:cNvPr>
          <p:cNvSpPr/>
          <p:nvPr/>
        </p:nvSpPr>
        <p:spPr>
          <a:xfrm>
            <a:off x="10994765" y="4134261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45" name="Буква Ф">
            <a:extLst>
              <a:ext uri="{FF2B5EF4-FFF2-40B4-BE49-F238E27FC236}">
                <a16:creationId xmlns:a16="http://schemas.microsoft.com/office/drawing/2014/main" id="{1F3C5707-AEEF-49BE-93A9-D2C7001E54D9}"/>
              </a:ext>
            </a:extLst>
          </p:cNvPr>
          <p:cNvSpPr/>
          <p:nvPr/>
        </p:nvSpPr>
        <p:spPr>
          <a:xfrm>
            <a:off x="11554248" y="4136221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46" name="Буква Х">
            <a:extLst>
              <a:ext uri="{FF2B5EF4-FFF2-40B4-BE49-F238E27FC236}">
                <a16:creationId xmlns:a16="http://schemas.microsoft.com/office/drawing/2014/main" id="{ED8FAF90-0483-49C6-B2BD-120D1B77B89A}"/>
              </a:ext>
            </a:extLst>
          </p:cNvPr>
          <p:cNvSpPr/>
          <p:nvPr/>
        </p:nvSpPr>
        <p:spPr>
          <a:xfrm>
            <a:off x="589852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Х</a:t>
            </a:r>
          </a:p>
        </p:txBody>
      </p:sp>
      <p:sp>
        <p:nvSpPr>
          <p:cNvPr id="47" name="Буква Ц">
            <a:extLst>
              <a:ext uri="{FF2B5EF4-FFF2-40B4-BE49-F238E27FC236}">
                <a16:creationId xmlns:a16="http://schemas.microsoft.com/office/drawing/2014/main" id="{BC3638B3-C7D0-4646-BF69-C98AE0FF328E}"/>
              </a:ext>
            </a:extLst>
          </p:cNvPr>
          <p:cNvSpPr/>
          <p:nvPr/>
        </p:nvSpPr>
        <p:spPr>
          <a:xfrm>
            <a:off x="646841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Ц</a:t>
            </a:r>
          </a:p>
        </p:txBody>
      </p:sp>
      <p:sp>
        <p:nvSpPr>
          <p:cNvPr id="48" name="Буква Ч">
            <a:extLst>
              <a:ext uri="{FF2B5EF4-FFF2-40B4-BE49-F238E27FC236}">
                <a16:creationId xmlns:a16="http://schemas.microsoft.com/office/drawing/2014/main" id="{7AE3DA6B-3017-45D7-9231-D490A48541D7}"/>
              </a:ext>
            </a:extLst>
          </p:cNvPr>
          <p:cNvSpPr/>
          <p:nvPr/>
        </p:nvSpPr>
        <p:spPr>
          <a:xfrm>
            <a:off x="7029845" y="4842664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49" name="Буква Ш">
            <a:extLst>
              <a:ext uri="{FF2B5EF4-FFF2-40B4-BE49-F238E27FC236}">
                <a16:creationId xmlns:a16="http://schemas.microsoft.com/office/drawing/2014/main" id="{30FD2C86-3AC5-4DC8-BAF6-AA341CD2F77D}"/>
              </a:ext>
            </a:extLst>
          </p:cNvPr>
          <p:cNvSpPr/>
          <p:nvPr/>
        </p:nvSpPr>
        <p:spPr>
          <a:xfrm>
            <a:off x="760505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Ш</a:t>
            </a:r>
          </a:p>
        </p:txBody>
      </p:sp>
      <p:sp>
        <p:nvSpPr>
          <p:cNvPr id="50" name="Буква Щ">
            <a:extLst>
              <a:ext uri="{FF2B5EF4-FFF2-40B4-BE49-F238E27FC236}">
                <a16:creationId xmlns:a16="http://schemas.microsoft.com/office/drawing/2014/main" id="{D95BCBD8-BAB4-4845-9A94-915708EDCA17}"/>
              </a:ext>
            </a:extLst>
          </p:cNvPr>
          <p:cNvSpPr/>
          <p:nvPr/>
        </p:nvSpPr>
        <p:spPr>
          <a:xfrm>
            <a:off x="81767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Щ</a:t>
            </a:r>
          </a:p>
        </p:txBody>
      </p:sp>
      <p:sp>
        <p:nvSpPr>
          <p:cNvPr id="51" name="Буква Ъ">
            <a:extLst>
              <a:ext uri="{FF2B5EF4-FFF2-40B4-BE49-F238E27FC236}">
                <a16:creationId xmlns:a16="http://schemas.microsoft.com/office/drawing/2014/main" id="{4E1D38A7-0D40-4FE9-B860-E602EA73E202}"/>
              </a:ext>
            </a:extLst>
          </p:cNvPr>
          <p:cNvSpPr/>
          <p:nvPr/>
        </p:nvSpPr>
        <p:spPr>
          <a:xfrm>
            <a:off x="874168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Ъ</a:t>
            </a:r>
          </a:p>
        </p:txBody>
      </p:sp>
      <p:sp>
        <p:nvSpPr>
          <p:cNvPr id="52" name="Буква Ы">
            <a:extLst>
              <a:ext uri="{FF2B5EF4-FFF2-40B4-BE49-F238E27FC236}">
                <a16:creationId xmlns:a16="http://schemas.microsoft.com/office/drawing/2014/main" id="{08A9E400-F5FB-4A10-833B-A888BA58380E}"/>
              </a:ext>
            </a:extLst>
          </p:cNvPr>
          <p:cNvSpPr/>
          <p:nvPr/>
        </p:nvSpPr>
        <p:spPr>
          <a:xfrm>
            <a:off x="930280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Ы</a:t>
            </a:r>
          </a:p>
        </p:txBody>
      </p:sp>
      <p:sp>
        <p:nvSpPr>
          <p:cNvPr id="53" name="Буква Ь">
            <a:extLst>
              <a:ext uri="{FF2B5EF4-FFF2-40B4-BE49-F238E27FC236}">
                <a16:creationId xmlns:a16="http://schemas.microsoft.com/office/drawing/2014/main" id="{0B99BB75-06AB-493D-8289-46056DC07B2B}"/>
              </a:ext>
            </a:extLst>
          </p:cNvPr>
          <p:cNvSpPr/>
          <p:nvPr/>
        </p:nvSpPr>
        <p:spPr>
          <a:xfrm>
            <a:off x="9863923" y="48523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54" name="Буква Э">
            <a:extLst>
              <a:ext uri="{FF2B5EF4-FFF2-40B4-BE49-F238E27FC236}">
                <a16:creationId xmlns:a16="http://schemas.microsoft.com/office/drawing/2014/main" id="{A9DFC45C-85D8-48D8-9F54-5CAE56565722}"/>
              </a:ext>
            </a:extLst>
          </p:cNvPr>
          <p:cNvSpPr/>
          <p:nvPr/>
        </p:nvSpPr>
        <p:spPr>
          <a:xfrm>
            <a:off x="104264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55" name="Буква Ю">
            <a:extLst>
              <a:ext uri="{FF2B5EF4-FFF2-40B4-BE49-F238E27FC236}">
                <a16:creationId xmlns:a16="http://schemas.microsoft.com/office/drawing/2014/main" id="{3ACC8285-BD38-471E-9481-429A5AC842BF}"/>
              </a:ext>
            </a:extLst>
          </p:cNvPr>
          <p:cNvSpPr/>
          <p:nvPr/>
        </p:nvSpPr>
        <p:spPr>
          <a:xfrm>
            <a:off x="10975258" y="4849802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Ю</a:t>
            </a:r>
          </a:p>
        </p:txBody>
      </p:sp>
      <p:sp>
        <p:nvSpPr>
          <p:cNvPr id="56" name="Буква Я">
            <a:extLst>
              <a:ext uri="{FF2B5EF4-FFF2-40B4-BE49-F238E27FC236}">
                <a16:creationId xmlns:a16="http://schemas.microsoft.com/office/drawing/2014/main" id="{239E1F2C-9C3C-40F0-8D89-D3107A07E338}"/>
              </a:ext>
            </a:extLst>
          </p:cNvPr>
          <p:cNvSpPr/>
          <p:nvPr/>
        </p:nvSpPr>
        <p:spPr>
          <a:xfrm>
            <a:off x="11535671" y="485521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Я</a:t>
            </a:r>
          </a:p>
        </p:txBody>
      </p:sp>
      <p:sp>
        <p:nvSpPr>
          <p:cNvPr id="57" name="6-конечная звезда 1">
            <a:extLst>
              <a:ext uri="{FF2B5EF4-FFF2-40B4-BE49-F238E27FC236}">
                <a16:creationId xmlns:a16="http://schemas.microsoft.com/office/drawing/2014/main" id="{2689C8ED-BD84-4F49-A200-9D9F8D6673AC}"/>
              </a:ext>
            </a:extLst>
          </p:cNvPr>
          <p:cNvSpPr/>
          <p:nvPr/>
        </p:nvSpPr>
        <p:spPr>
          <a:xfrm>
            <a:off x="5882154" y="3355986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8" name="6-конечная звезда 2">
            <a:extLst>
              <a:ext uri="{FF2B5EF4-FFF2-40B4-BE49-F238E27FC236}">
                <a16:creationId xmlns:a16="http://schemas.microsoft.com/office/drawing/2014/main" id="{80E9C3AC-E541-4878-9F34-92BBFB97BC69}"/>
              </a:ext>
            </a:extLst>
          </p:cNvPr>
          <p:cNvSpPr/>
          <p:nvPr/>
        </p:nvSpPr>
        <p:spPr>
          <a:xfrm>
            <a:off x="6430494" y="335554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9" name="6-конечная звезда 3">
            <a:extLst>
              <a:ext uri="{FF2B5EF4-FFF2-40B4-BE49-F238E27FC236}">
                <a16:creationId xmlns:a16="http://schemas.microsoft.com/office/drawing/2014/main" id="{0E726D56-BC3D-49B3-8A95-C6BE2C31EB1C}"/>
              </a:ext>
            </a:extLst>
          </p:cNvPr>
          <p:cNvSpPr/>
          <p:nvPr/>
        </p:nvSpPr>
        <p:spPr>
          <a:xfrm>
            <a:off x="6949524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0" name="6-конечная звезда 4">
            <a:extLst>
              <a:ext uri="{FF2B5EF4-FFF2-40B4-BE49-F238E27FC236}">
                <a16:creationId xmlns:a16="http://schemas.microsoft.com/office/drawing/2014/main" id="{557C2905-0D4A-476A-84E1-39BACAE5FF20}"/>
              </a:ext>
            </a:extLst>
          </p:cNvPr>
          <p:cNvSpPr/>
          <p:nvPr/>
        </p:nvSpPr>
        <p:spPr>
          <a:xfrm>
            <a:off x="10955252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1" name="6-конечная звезда 5">
            <a:extLst>
              <a:ext uri="{FF2B5EF4-FFF2-40B4-BE49-F238E27FC236}">
                <a16:creationId xmlns:a16="http://schemas.microsoft.com/office/drawing/2014/main" id="{209E5452-234C-4317-8839-59323A30DCEB}"/>
              </a:ext>
            </a:extLst>
          </p:cNvPr>
          <p:cNvSpPr/>
          <p:nvPr/>
        </p:nvSpPr>
        <p:spPr>
          <a:xfrm>
            <a:off x="5845416" y="408531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pic>
        <p:nvPicPr>
          <p:cNvPr id="5" name="Звук Победитель игры Поле чудес ">
            <a:hlinkClick r:id="" action="ppaction://media"/>
            <a:extLst>
              <a:ext uri="{FF2B5EF4-FFF2-40B4-BE49-F238E27FC236}">
                <a16:creationId xmlns:a16="http://schemas.microsoft.com/office/drawing/2014/main" id="{B0C0119B-3039-4194-8FFD-07B0998B6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2428" y="6074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0">
                                      <p:cBhvr>
                                        <p:cTn id="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700000">
                                      <p:cBhvr>
                                        <p:cTn id="10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540000">
                                      <p:cBhvr>
                                        <p:cTn id="14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2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2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0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4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0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4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2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6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0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4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9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2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" presetClass="emph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2">
            <a:extLst>
              <a:ext uri="{FF2B5EF4-FFF2-40B4-BE49-F238E27FC236}">
                <a16:creationId xmlns:a16="http://schemas.microsoft.com/office/drawing/2014/main" id="{37A5C94D-3DCA-4F6D-8626-F059E1BC3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8469" cy="7126014"/>
          </a:xfrm>
          <a:prstGeom prst="rect">
            <a:avLst/>
          </a:prstGeom>
        </p:spPr>
      </p:pic>
      <p:sp>
        <p:nvSpPr>
          <p:cNvPr id="14" name="Мишура">
            <a:extLst>
              <a:ext uri="{FF2B5EF4-FFF2-40B4-BE49-F238E27FC236}">
                <a16:creationId xmlns:a16="http://schemas.microsoft.com/office/drawing/2014/main" id="{F81D36B1-9D6F-44D4-A64B-4C2BF997F644}"/>
              </a:ext>
            </a:extLst>
          </p:cNvPr>
          <p:cNvSpPr/>
          <p:nvPr/>
        </p:nvSpPr>
        <p:spPr>
          <a:xfrm>
            <a:off x="8366954" y="2271720"/>
            <a:ext cx="3335286" cy="5895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Мишура</a:t>
            </a:r>
          </a:p>
        </p:txBody>
      </p:sp>
      <p:sp>
        <p:nvSpPr>
          <p:cNvPr id="13" name="Гирлянда">
            <a:extLst>
              <a:ext uri="{FF2B5EF4-FFF2-40B4-BE49-F238E27FC236}">
                <a16:creationId xmlns:a16="http://schemas.microsoft.com/office/drawing/2014/main" id="{B6E5FDD9-3E0C-43C7-ABDA-E050410EB292}"/>
              </a:ext>
            </a:extLst>
          </p:cNvPr>
          <p:cNvSpPr/>
          <p:nvPr/>
        </p:nvSpPr>
        <p:spPr>
          <a:xfrm>
            <a:off x="8342418" y="5179401"/>
            <a:ext cx="3376277" cy="589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Гирлянда</a:t>
            </a:r>
          </a:p>
        </p:txBody>
      </p:sp>
      <p:sp>
        <p:nvSpPr>
          <p:cNvPr id="2" name="Лапландия">
            <a:extLst>
              <a:ext uri="{FF2B5EF4-FFF2-40B4-BE49-F238E27FC236}">
                <a16:creationId xmlns:a16="http://schemas.microsoft.com/office/drawing/2014/main" id="{62FE6565-7451-42DA-8555-E7F22557498C}"/>
              </a:ext>
            </a:extLst>
          </p:cNvPr>
          <p:cNvSpPr/>
          <p:nvPr/>
        </p:nvSpPr>
        <p:spPr>
          <a:xfrm>
            <a:off x="8407945" y="3691991"/>
            <a:ext cx="3335286" cy="5610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Лапландия</a:t>
            </a:r>
          </a:p>
        </p:txBody>
      </p:sp>
      <p:sp>
        <p:nvSpPr>
          <p:cNvPr id="7" name="2 Отборочный тур">
            <a:extLst>
              <a:ext uri="{FF2B5EF4-FFF2-40B4-BE49-F238E27FC236}">
                <a16:creationId xmlns:a16="http://schemas.microsoft.com/office/drawing/2014/main" id="{312F5943-68D2-4789-AC50-9026D03B977F}"/>
              </a:ext>
            </a:extLst>
          </p:cNvPr>
          <p:cNvSpPr txBox="1"/>
          <p:nvPr/>
        </p:nvSpPr>
        <p:spPr>
          <a:xfrm>
            <a:off x="1797269" y="466975"/>
            <a:ext cx="9133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           </a:t>
            </a:r>
            <a:r>
              <a:rPr lang="en-US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II </a:t>
            </a:r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Отборочный тур</a:t>
            </a:r>
            <a:endParaRPr lang="ru-RU" sz="4400" dirty="0"/>
          </a:p>
        </p:txBody>
      </p:sp>
      <p:sp>
        <p:nvSpPr>
          <p:cNvPr id="9" name="1 вопрос 2 тура">
            <a:extLst>
              <a:ext uri="{FF2B5EF4-FFF2-40B4-BE49-F238E27FC236}">
                <a16:creationId xmlns:a16="http://schemas.microsoft.com/office/drawing/2014/main" id="{3E8685A1-E793-46DD-8A07-1BCEA41C3694}"/>
              </a:ext>
            </a:extLst>
          </p:cNvPr>
          <p:cNvSpPr txBox="1"/>
          <p:nvPr/>
        </p:nvSpPr>
        <p:spPr>
          <a:xfrm>
            <a:off x="945931" y="1482711"/>
            <a:ext cx="106364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Какое новогоднее украшение служит не только прекрасным ёлочным украшением, но и красивым аксессуаром новогоднего наряда ?</a:t>
            </a:r>
            <a:endParaRPr lang="ru-RU" sz="2200" dirty="0"/>
          </a:p>
        </p:txBody>
      </p:sp>
      <p:sp>
        <p:nvSpPr>
          <p:cNvPr id="10" name="Ответ 1 2 тур">
            <a:extLst>
              <a:ext uri="{FF2B5EF4-FFF2-40B4-BE49-F238E27FC236}">
                <a16:creationId xmlns:a16="http://schemas.microsoft.com/office/drawing/2014/main" id="{101ED0EB-4AE3-4ADD-AD25-FC63EEB68C32}"/>
              </a:ext>
            </a:extLst>
          </p:cNvPr>
          <p:cNvSpPr/>
          <p:nvPr/>
        </p:nvSpPr>
        <p:spPr>
          <a:xfrm>
            <a:off x="9067988" y="2283354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6" name="2 вопрос 2 тура">
            <a:extLst>
              <a:ext uri="{FF2B5EF4-FFF2-40B4-BE49-F238E27FC236}">
                <a16:creationId xmlns:a16="http://schemas.microsoft.com/office/drawing/2014/main" id="{16617E12-FC22-47B8-8887-5C9277612F3A}"/>
              </a:ext>
            </a:extLst>
          </p:cNvPr>
          <p:cNvSpPr txBox="1"/>
          <p:nvPr/>
        </p:nvSpPr>
        <p:spPr>
          <a:xfrm>
            <a:off x="811567" y="3050702"/>
            <a:ext cx="11222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Где по мнению жителей Скандинавских стран, подтвержденному решению ООН</a:t>
            </a:r>
          </a:p>
          <a:p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     живет рождественский дед Санта Клаус?</a:t>
            </a:r>
          </a:p>
        </p:txBody>
      </p:sp>
      <p:sp>
        <p:nvSpPr>
          <p:cNvPr id="15" name="Ответ 2 2 тур">
            <a:extLst>
              <a:ext uri="{FF2B5EF4-FFF2-40B4-BE49-F238E27FC236}">
                <a16:creationId xmlns:a16="http://schemas.microsoft.com/office/drawing/2014/main" id="{B9A30F5E-CC80-4184-A7B0-4DEF6191A587}"/>
              </a:ext>
            </a:extLst>
          </p:cNvPr>
          <p:cNvSpPr/>
          <p:nvPr/>
        </p:nvSpPr>
        <p:spPr>
          <a:xfrm>
            <a:off x="9108979" y="3686602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16" name="Ответ 3 2 тур">
            <a:extLst>
              <a:ext uri="{FF2B5EF4-FFF2-40B4-BE49-F238E27FC236}">
                <a16:creationId xmlns:a16="http://schemas.microsoft.com/office/drawing/2014/main" id="{B78647D6-90DF-45BF-A080-86107E695AD8}"/>
              </a:ext>
            </a:extLst>
          </p:cNvPr>
          <p:cNvSpPr/>
          <p:nvPr/>
        </p:nvSpPr>
        <p:spPr>
          <a:xfrm>
            <a:off x="9084443" y="5179401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4" name="Вопрос 3 2 тур">
            <a:extLst>
              <a:ext uri="{FF2B5EF4-FFF2-40B4-BE49-F238E27FC236}">
                <a16:creationId xmlns:a16="http://schemas.microsoft.com/office/drawing/2014/main" id="{F2B16549-83AA-4A53-829B-34EF36DE5376}"/>
              </a:ext>
            </a:extLst>
          </p:cNvPr>
          <p:cNvSpPr txBox="1"/>
          <p:nvPr/>
        </p:nvSpPr>
        <p:spPr>
          <a:xfrm>
            <a:off x="689674" y="4525376"/>
            <a:ext cx="9049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Как называется декоративное украшение из ветвей и цветов для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новогодней ёлки?</a:t>
            </a:r>
          </a:p>
        </p:txBody>
      </p:sp>
      <p:pic>
        <p:nvPicPr>
          <p:cNvPr id="3" name="1 Звук Выход участников на сцену">
            <a:hlinkClick r:id="" action="ppaction://media"/>
            <a:extLst>
              <a:ext uri="{FF2B5EF4-FFF2-40B4-BE49-F238E27FC236}">
                <a16:creationId xmlns:a16="http://schemas.microsoft.com/office/drawing/2014/main" id="{5D4BBFD2-1643-4193-AAA0-805C0A87C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718" y="62037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3" grpId="0" animBg="1"/>
      <p:bldP spid="2" grpId="0" animBg="1"/>
      <p:bldP spid="7" grpId="0"/>
      <p:bldP spid="9" grpId="0"/>
      <p:bldP spid="10" grpId="0" animBg="1"/>
      <p:bldP spid="10" grpId="1" animBg="1"/>
      <p:bldP spid="6" grpId="0"/>
      <p:bldP spid="15" grpId="0" animBg="1"/>
      <p:bldP spid="15" grpId="1" animBg="1"/>
      <p:bldP spid="16" grpId="0" animBg="1"/>
      <p:bldP spid="16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он 2">
            <a:extLst>
              <a:ext uri="{FF2B5EF4-FFF2-40B4-BE49-F238E27FC236}">
                <a16:creationId xmlns:a16="http://schemas.microsoft.com/office/drawing/2014/main" id="{4711CDF5-326D-4073-8261-E279E4D90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6" name="2 тур">
            <a:extLst>
              <a:ext uri="{FF2B5EF4-FFF2-40B4-BE49-F238E27FC236}">
                <a16:creationId xmlns:a16="http://schemas.microsoft.com/office/drawing/2014/main" id="{B7DB8923-0609-491F-AB14-BEFB5D2FB19D}"/>
              </a:ext>
            </a:extLst>
          </p:cNvPr>
          <p:cNvSpPr txBox="1"/>
          <p:nvPr/>
        </p:nvSpPr>
        <p:spPr>
          <a:xfrm>
            <a:off x="4782094" y="50614"/>
            <a:ext cx="2959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II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ru-RU" sz="4400" b="1" i="1" dirty="0">
                <a:solidFill>
                  <a:prstClr val="white"/>
                </a:solidFill>
                <a:latin typeface="Georgia" panose="02040502050405020303" pitchFamily="18" charset="0"/>
              </a:rPr>
              <a:t> 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ТУР</a:t>
            </a:r>
            <a:endParaRPr lang="ru-RU" sz="4400" dirty="0"/>
          </a:p>
        </p:txBody>
      </p:sp>
      <p:sp>
        <p:nvSpPr>
          <p:cNvPr id="7" name="Вопрос 2 тура">
            <a:extLst>
              <a:ext uri="{FF2B5EF4-FFF2-40B4-BE49-F238E27FC236}">
                <a16:creationId xmlns:a16="http://schemas.microsoft.com/office/drawing/2014/main" id="{2DD14DEB-482C-4798-AE92-99F238E8802A}"/>
              </a:ext>
            </a:extLst>
          </p:cNvPr>
          <p:cNvSpPr/>
          <p:nvPr/>
        </p:nvSpPr>
        <p:spPr>
          <a:xfrm>
            <a:off x="2154628" y="833451"/>
            <a:ext cx="8863460" cy="5044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Что изобрел хозяин парижского 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кафе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« Казино де Пари»?</a:t>
            </a:r>
          </a:p>
        </p:txBody>
      </p:sp>
      <p:pic>
        <p:nvPicPr>
          <p:cNvPr id="5" name="Барабан Поле чудес" descr="C:\Users\Иван\Desktop\Безымянный.png">
            <a:extLst>
              <a:ext uri="{FF2B5EF4-FFF2-40B4-BE49-F238E27FC236}">
                <a16:creationId xmlns:a16="http://schemas.microsoft.com/office/drawing/2014/main" id="{E4932C3D-3113-4D27-ABAE-F7268353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32854" y="840208"/>
            <a:ext cx="6422665" cy="6422665"/>
          </a:xfrm>
          <a:prstGeom prst="rect">
            <a:avLst/>
          </a:prstGeom>
          <a:noFill/>
        </p:spPr>
      </p:pic>
      <p:pic>
        <p:nvPicPr>
          <p:cNvPr id="8" name="Стрелка на барабане" descr="Рисунок2.png">
            <a:extLst>
              <a:ext uri="{FF2B5EF4-FFF2-40B4-BE49-F238E27FC236}">
                <a16:creationId xmlns:a16="http://schemas.microsoft.com/office/drawing/2014/main" id="{4A3BF97E-3FDA-43EB-97F6-B710E1F3309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tretch>
            <a:fillRect/>
          </a:stretch>
        </p:blipFill>
        <p:spPr>
          <a:xfrm rot="420730">
            <a:off x="1328401" y="3529066"/>
            <a:ext cx="1681832" cy="693119"/>
          </a:xfrm>
          <a:prstGeom prst="rect">
            <a:avLst/>
          </a:prstGeom>
        </p:spPr>
      </p:pic>
      <p:sp>
        <p:nvSpPr>
          <p:cNvPr id="9" name="1 Буква К">
            <a:extLst>
              <a:ext uri="{FF2B5EF4-FFF2-40B4-BE49-F238E27FC236}">
                <a16:creationId xmlns:a16="http://schemas.microsoft.com/office/drawing/2014/main" id="{3C3BAE76-DA85-4749-A08C-710B2C9B883B}"/>
              </a:ext>
            </a:extLst>
          </p:cNvPr>
          <p:cNvSpPr/>
          <p:nvPr/>
        </p:nvSpPr>
        <p:spPr>
          <a:xfrm>
            <a:off x="5533382" y="171600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10" name="2 Буква О">
            <a:extLst>
              <a:ext uri="{FF2B5EF4-FFF2-40B4-BE49-F238E27FC236}">
                <a16:creationId xmlns:a16="http://schemas.microsoft.com/office/drawing/2014/main" id="{06DA8395-72EC-4C0E-B63B-0364EDE9C418}"/>
              </a:ext>
            </a:extLst>
          </p:cNvPr>
          <p:cNvSpPr/>
          <p:nvPr/>
        </p:nvSpPr>
        <p:spPr>
          <a:xfrm>
            <a:off x="6299425" y="171600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11" name="3 Буква Н">
            <a:extLst>
              <a:ext uri="{FF2B5EF4-FFF2-40B4-BE49-F238E27FC236}">
                <a16:creationId xmlns:a16="http://schemas.microsoft.com/office/drawing/2014/main" id="{6A62A318-0CE4-40C0-8CB3-E726542F7010}"/>
              </a:ext>
            </a:extLst>
          </p:cNvPr>
          <p:cNvSpPr/>
          <p:nvPr/>
        </p:nvSpPr>
        <p:spPr>
          <a:xfrm>
            <a:off x="7069664" y="171600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12" name="4 Буква Ф">
            <a:extLst>
              <a:ext uri="{FF2B5EF4-FFF2-40B4-BE49-F238E27FC236}">
                <a16:creationId xmlns:a16="http://schemas.microsoft.com/office/drawing/2014/main" id="{9887BF94-7A47-48B4-B75B-574C5E54D17D}"/>
              </a:ext>
            </a:extLst>
          </p:cNvPr>
          <p:cNvSpPr/>
          <p:nvPr/>
        </p:nvSpPr>
        <p:spPr>
          <a:xfrm>
            <a:off x="7852114" y="170924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13" name="5 Буква Е">
            <a:extLst>
              <a:ext uri="{FF2B5EF4-FFF2-40B4-BE49-F238E27FC236}">
                <a16:creationId xmlns:a16="http://schemas.microsoft.com/office/drawing/2014/main" id="{94B0C2DD-6D86-4562-B0F9-9269FFD7316A}"/>
              </a:ext>
            </a:extLst>
          </p:cNvPr>
          <p:cNvSpPr/>
          <p:nvPr/>
        </p:nvSpPr>
        <p:spPr>
          <a:xfrm>
            <a:off x="8634564" y="171600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14" name="6 Буква Т">
            <a:extLst>
              <a:ext uri="{FF2B5EF4-FFF2-40B4-BE49-F238E27FC236}">
                <a16:creationId xmlns:a16="http://schemas.microsoft.com/office/drawing/2014/main" id="{B0696DB4-3F28-419D-9EC9-70DE72656759}"/>
              </a:ext>
            </a:extLst>
          </p:cNvPr>
          <p:cNvSpPr/>
          <p:nvPr/>
        </p:nvSpPr>
        <p:spPr>
          <a:xfrm>
            <a:off x="9419844" y="170924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15" name="7 Буква Т">
            <a:extLst>
              <a:ext uri="{FF2B5EF4-FFF2-40B4-BE49-F238E27FC236}">
                <a16:creationId xmlns:a16="http://schemas.microsoft.com/office/drawing/2014/main" id="{14FEBBBA-FB1D-4C53-B812-06ED1768E859}"/>
              </a:ext>
            </a:extLst>
          </p:cNvPr>
          <p:cNvSpPr/>
          <p:nvPr/>
        </p:nvSpPr>
        <p:spPr>
          <a:xfrm>
            <a:off x="10192959" y="170924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16" name="8 Буква И">
            <a:extLst>
              <a:ext uri="{FF2B5EF4-FFF2-40B4-BE49-F238E27FC236}">
                <a16:creationId xmlns:a16="http://schemas.microsoft.com/office/drawing/2014/main" id="{C535A538-C93C-480E-81D3-02DFBD89101F}"/>
              </a:ext>
            </a:extLst>
          </p:cNvPr>
          <p:cNvSpPr/>
          <p:nvPr/>
        </p:nvSpPr>
        <p:spPr>
          <a:xfrm>
            <a:off x="11006228" y="170924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17" name="Буква А">
            <a:extLst>
              <a:ext uri="{FF2B5EF4-FFF2-40B4-BE49-F238E27FC236}">
                <a16:creationId xmlns:a16="http://schemas.microsoft.com/office/drawing/2014/main" id="{CD7A22F5-377D-46E1-B4CA-F641DA6213EE}"/>
              </a:ext>
            </a:extLst>
          </p:cNvPr>
          <p:cNvSpPr/>
          <p:nvPr/>
        </p:nvSpPr>
        <p:spPr>
          <a:xfrm>
            <a:off x="5889811" y="3391530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19" name="Буква Б">
            <a:extLst>
              <a:ext uri="{FF2B5EF4-FFF2-40B4-BE49-F238E27FC236}">
                <a16:creationId xmlns:a16="http://schemas.microsoft.com/office/drawing/2014/main" id="{1729E20D-30B4-44EB-807B-2D1237D923B1}"/>
              </a:ext>
            </a:extLst>
          </p:cNvPr>
          <p:cNvSpPr/>
          <p:nvPr/>
        </p:nvSpPr>
        <p:spPr>
          <a:xfrm>
            <a:off x="645363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20" name="Буква В">
            <a:extLst>
              <a:ext uri="{FF2B5EF4-FFF2-40B4-BE49-F238E27FC236}">
                <a16:creationId xmlns:a16="http://schemas.microsoft.com/office/drawing/2014/main" id="{DEF3A9B1-7E3C-4924-A118-1FF2BEF29B76}"/>
              </a:ext>
            </a:extLst>
          </p:cNvPr>
          <p:cNvSpPr/>
          <p:nvPr/>
        </p:nvSpPr>
        <p:spPr>
          <a:xfrm>
            <a:off x="701746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21" name="Буква Г">
            <a:extLst>
              <a:ext uri="{FF2B5EF4-FFF2-40B4-BE49-F238E27FC236}">
                <a16:creationId xmlns:a16="http://schemas.microsoft.com/office/drawing/2014/main" id="{6ED1029F-D5B5-4DAA-A5BC-230243298E69}"/>
              </a:ext>
            </a:extLst>
          </p:cNvPr>
          <p:cNvSpPr/>
          <p:nvPr/>
        </p:nvSpPr>
        <p:spPr>
          <a:xfrm>
            <a:off x="758128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Г</a:t>
            </a:r>
          </a:p>
        </p:txBody>
      </p:sp>
      <p:sp>
        <p:nvSpPr>
          <p:cNvPr id="22" name="Буква Д">
            <a:extLst>
              <a:ext uri="{FF2B5EF4-FFF2-40B4-BE49-F238E27FC236}">
                <a16:creationId xmlns:a16="http://schemas.microsoft.com/office/drawing/2014/main" id="{1DA61713-E077-408E-A796-0A864A35E7F6}"/>
              </a:ext>
            </a:extLst>
          </p:cNvPr>
          <p:cNvSpPr/>
          <p:nvPr/>
        </p:nvSpPr>
        <p:spPr>
          <a:xfrm>
            <a:off x="8145115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</a:t>
            </a:r>
          </a:p>
        </p:txBody>
      </p:sp>
      <p:sp>
        <p:nvSpPr>
          <p:cNvPr id="23" name="Буква Е">
            <a:extLst>
              <a:ext uri="{FF2B5EF4-FFF2-40B4-BE49-F238E27FC236}">
                <a16:creationId xmlns:a16="http://schemas.microsoft.com/office/drawing/2014/main" id="{CF99F12E-E6A1-4E31-A80B-D7AB88C5532A}"/>
              </a:ext>
            </a:extLst>
          </p:cNvPr>
          <p:cNvSpPr/>
          <p:nvPr/>
        </p:nvSpPr>
        <p:spPr>
          <a:xfrm>
            <a:off x="8708941" y="338770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24" name="Буква Ё">
            <a:extLst>
              <a:ext uri="{FF2B5EF4-FFF2-40B4-BE49-F238E27FC236}">
                <a16:creationId xmlns:a16="http://schemas.microsoft.com/office/drawing/2014/main" id="{4C30929E-98D2-4793-9381-206F7ACB8B43}"/>
              </a:ext>
            </a:extLst>
          </p:cNvPr>
          <p:cNvSpPr/>
          <p:nvPr/>
        </p:nvSpPr>
        <p:spPr>
          <a:xfrm>
            <a:off x="927276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Ё</a:t>
            </a:r>
          </a:p>
        </p:txBody>
      </p:sp>
      <p:sp>
        <p:nvSpPr>
          <p:cNvPr id="25" name="Буква Ж">
            <a:extLst>
              <a:ext uri="{FF2B5EF4-FFF2-40B4-BE49-F238E27FC236}">
                <a16:creationId xmlns:a16="http://schemas.microsoft.com/office/drawing/2014/main" id="{6B45A300-75FA-4C41-9B71-E7395D6502B4}"/>
              </a:ext>
            </a:extLst>
          </p:cNvPr>
          <p:cNvSpPr/>
          <p:nvPr/>
        </p:nvSpPr>
        <p:spPr>
          <a:xfrm>
            <a:off x="983659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Ж</a:t>
            </a:r>
          </a:p>
        </p:txBody>
      </p:sp>
      <p:sp>
        <p:nvSpPr>
          <p:cNvPr id="26" name="Буква З">
            <a:extLst>
              <a:ext uri="{FF2B5EF4-FFF2-40B4-BE49-F238E27FC236}">
                <a16:creationId xmlns:a16="http://schemas.microsoft.com/office/drawing/2014/main" id="{EC06A776-C831-476F-9EAB-BFC90E72BA9D}"/>
              </a:ext>
            </a:extLst>
          </p:cNvPr>
          <p:cNvSpPr/>
          <p:nvPr/>
        </p:nvSpPr>
        <p:spPr>
          <a:xfrm>
            <a:off x="1040041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</a:t>
            </a:r>
          </a:p>
        </p:txBody>
      </p:sp>
      <p:sp>
        <p:nvSpPr>
          <p:cNvPr id="27" name="Буква И">
            <a:extLst>
              <a:ext uri="{FF2B5EF4-FFF2-40B4-BE49-F238E27FC236}">
                <a16:creationId xmlns:a16="http://schemas.microsoft.com/office/drawing/2014/main" id="{325ABF1D-0A72-429C-92B7-42889058C3EC}"/>
              </a:ext>
            </a:extLst>
          </p:cNvPr>
          <p:cNvSpPr/>
          <p:nvPr/>
        </p:nvSpPr>
        <p:spPr>
          <a:xfrm>
            <a:off x="10964028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28" name="Буква Й">
            <a:extLst>
              <a:ext uri="{FF2B5EF4-FFF2-40B4-BE49-F238E27FC236}">
                <a16:creationId xmlns:a16="http://schemas.microsoft.com/office/drawing/2014/main" id="{02BFF0F8-D00D-46D8-A72A-99FBF418F8FA}"/>
              </a:ext>
            </a:extLst>
          </p:cNvPr>
          <p:cNvSpPr/>
          <p:nvPr/>
        </p:nvSpPr>
        <p:spPr>
          <a:xfrm>
            <a:off x="11535671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Й</a:t>
            </a:r>
          </a:p>
        </p:txBody>
      </p:sp>
      <p:sp>
        <p:nvSpPr>
          <p:cNvPr id="29" name="Буква К">
            <a:extLst>
              <a:ext uri="{FF2B5EF4-FFF2-40B4-BE49-F238E27FC236}">
                <a16:creationId xmlns:a16="http://schemas.microsoft.com/office/drawing/2014/main" id="{277331A2-93AC-4C2C-AF29-AD76A12D61B4}"/>
              </a:ext>
            </a:extLst>
          </p:cNvPr>
          <p:cNvSpPr/>
          <p:nvPr/>
        </p:nvSpPr>
        <p:spPr>
          <a:xfrm>
            <a:off x="589761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30" name="Буква Л">
            <a:extLst>
              <a:ext uri="{FF2B5EF4-FFF2-40B4-BE49-F238E27FC236}">
                <a16:creationId xmlns:a16="http://schemas.microsoft.com/office/drawing/2014/main" id="{03FD35B1-C96F-4DB8-B47E-8148E06D09E3}"/>
              </a:ext>
            </a:extLst>
          </p:cNvPr>
          <p:cNvSpPr/>
          <p:nvPr/>
        </p:nvSpPr>
        <p:spPr>
          <a:xfrm>
            <a:off x="645363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32" name="Буква М">
            <a:extLst>
              <a:ext uri="{FF2B5EF4-FFF2-40B4-BE49-F238E27FC236}">
                <a16:creationId xmlns:a16="http://schemas.microsoft.com/office/drawing/2014/main" id="{686D9DD5-D40C-49A9-9503-1AFFC66CB1E6}"/>
              </a:ext>
            </a:extLst>
          </p:cNvPr>
          <p:cNvSpPr/>
          <p:nvPr/>
        </p:nvSpPr>
        <p:spPr>
          <a:xfrm>
            <a:off x="701746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33" name="Буква Н">
            <a:extLst>
              <a:ext uri="{FF2B5EF4-FFF2-40B4-BE49-F238E27FC236}">
                <a16:creationId xmlns:a16="http://schemas.microsoft.com/office/drawing/2014/main" id="{6D214A22-670D-4F4D-8097-2A47F3537621}"/>
              </a:ext>
            </a:extLst>
          </p:cNvPr>
          <p:cNvSpPr/>
          <p:nvPr/>
        </p:nvSpPr>
        <p:spPr>
          <a:xfrm>
            <a:off x="7584834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34" name="Буква О">
            <a:extLst>
              <a:ext uri="{FF2B5EF4-FFF2-40B4-BE49-F238E27FC236}">
                <a16:creationId xmlns:a16="http://schemas.microsoft.com/office/drawing/2014/main" id="{342C959D-DC51-4981-A458-11FDCA53DD88}"/>
              </a:ext>
            </a:extLst>
          </p:cNvPr>
          <p:cNvSpPr/>
          <p:nvPr/>
        </p:nvSpPr>
        <p:spPr>
          <a:xfrm>
            <a:off x="8161376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35" name="Буква П">
            <a:extLst>
              <a:ext uri="{FF2B5EF4-FFF2-40B4-BE49-F238E27FC236}">
                <a16:creationId xmlns:a16="http://schemas.microsoft.com/office/drawing/2014/main" id="{0CA669FA-E8D2-43D4-8505-1D9568861F21}"/>
              </a:ext>
            </a:extLst>
          </p:cNvPr>
          <p:cNvSpPr/>
          <p:nvPr/>
        </p:nvSpPr>
        <p:spPr>
          <a:xfrm>
            <a:off x="873337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П</a:t>
            </a:r>
          </a:p>
        </p:txBody>
      </p:sp>
      <p:sp>
        <p:nvSpPr>
          <p:cNvPr id="36" name="Буква Р">
            <a:extLst>
              <a:ext uri="{FF2B5EF4-FFF2-40B4-BE49-F238E27FC236}">
                <a16:creationId xmlns:a16="http://schemas.microsoft.com/office/drawing/2014/main" id="{E268AD02-3633-4EA0-8E44-E44068B6E21B}"/>
              </a:ext>
            </a:extLst>
          </p:cNvPr>
          <p:cNvSpPr/>
          <p:nvPr/>
        </p:nvSpPr>
        <p:spPr>
          <a:xfrm>
            <a:off x="927276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37" name="Буква С">
            <a:extLst>
              <a:ext uri="{FF2B5EF4-FFF2-40B4-BE49-F238E27FC236}">
                <a16:creationId xmlns:a16="http://schemas.microsoft.com/office/drawing/2014/main" id="{7565C889-C6D2-4618-B0CC-0E87614D3134}"/>
              </a:ext>
            </a:extLst>
          </p:cNvPr>
          <p:cNvSpPr/>
          <p:nvPr/>
        </p:nvSpPr>
        <p:spPr>
          <a:xfrm>
            <a:off x="983659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38" name="Буква Т">
            <a:extLst>
              <a:ext uri="{FF2B5EF4-FFF2-40B4-BE49-F238E27FC236}">
                <a16:creationId xmlns:a16="http://schemas.microsoft.com/office/drawing/2014/main" id="{111E35EA-99DE-4463-92D2-A306A33EAFD9}"/>
              </a:ext>
            </a:extLst>
          </p:cNvPr>
          <p:cNvSpPr/>
          <p:nvPr/>
        </p:nvSpPr>
        <p:spPr>
          <a:xfrm>
            <a:off x="1040041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39" name="Буква У">
            <a:extLst>
              <a:ext uri="{FF2B5EF4-FFF2-40B4-BE49-F238E27FC236}">
                <a16:creationId xmlns:a16="http://schemas.microsoft.com/office/drawing/2014/main" id="{AB2DAA63-6290-41FC-AF00-026F8ACEED42}"/>
              </a:ext>
            </a:extLst>
          </p:cNvPr>
          <p:cNvSpPr/>
          <p:nvPr/>
        </p:nvSpPr>
        <p:spPr>
          <a:xfrm>
            <a:off x="1095004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40" name="Буква Ф">
            <a:extLst>
              <a:ext uri="{FF2B5EF4-FFF2-40B4-BE49-F238E27FC236}">
                <a16:creationId xmlns:a16="http://schemas.microsoft.com/office/drawing/2014/main" id="{BFF8E1D9-D6F7-4520-A0D0-10134DAEEEF8}"/>
              </a:ext>
            </a:extLst>
          </p:cNvPr>
          <p:cNvSpPr/>
          <p:nvPr/>
        </p:nvSpPr>
        <p:spPr>
          <a:xfrm>
            <a:off x="1153142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41" name="Буква Х">
            <a:extLst>
              <a:ext uri="{FF2B5EF4-FFF2-40B4-BE49-F238E27FC236}">
                <a16:creationId xmlns:a16="http://schemas.microsoft.com/office/drawing/2014/main" id="{E2DB985A-C664-4D9F-A267-7E8248DAB519}"/>
              </a:ext>
            </a:extLst>
          </p:cNvPr>
          <p:cNvSpPr/>
          <p:nvPr/>
        </p:nvSpPr>
        <p:spPr>
          <a:xfrm>
            <a:off x="589852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Х</a:t>
            </a:r>
          </a:p>
        </p:txBody>
      </p:sp>
      <p:sp>
        <p:nvSpPr>
          <p:cNvPr id="43" name="Буква Ц">
            <a:extLst>
              <a:ext uri="{FF2B5EF4-FFF2-40B4-BE49-F238E27FC236}">
                <a16:creationId xmlns:a16="http://schemas.microsoft.com/office/drawing/2014/main" id="{F2FD74EE-3003-421A-AE5C-DAA411491818}"/>
              </a:ext>
            </a:extLst>
          </p:cNvPr>
          <p:cNvSpPr/>
          <p:nvPr/>
        </p:nvSpPr>
        <p:spPr>
          <a:xfrm>
            <a:off x="64536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Ц</a:t>
            </a:r>
          </a:p>
        </p:txBody>
      </p:sp>
      <p:sp>
        <p:nvSpPr>
          <p:cNvPr id="44" name="Буква Ч">
            <a:extLst>
              <a:ext uri="{FF2B5EF4-FFF2-40B4-BE49-F238E27FC236}">
                <a16:creationId xmlns:a16="http://schemas.microsoft.com/office/drawing/2014/main" id="{759EC845-C510-4F5A-A9EE-A6B09FE653D3}"/>
              </a:ext>
            </a:extLst>
          </p:cNvPr>
          <p:cNvSpPr/>
          <p:nvPr/>
        </p:nvSpPr>
        <p:spPr>
          <a:xfrm>
            <a:off x="701746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45" name="Буква Ш">
            <a:extLst>
              <a:ext uri="{FF2B5EF4-FFF2-40B4-BE49-F238E27FC236}">
                <a16:creationId xmlns:a16="http://schemas.microsoft.com/office/drawing/2014/main" id="{A93331BE-2EF1-4908-843B-85A76CF6BE0E}"/>
              </a:ext>
            </a:extLst>
          </p:cNvPr>
          <p:cNvSpPr/>
          <p:nvPr/>
        </p:nvSpPr>
        <p:spPr>
          <a:xfrm>
            <a:off x="7584834" y="481681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Ш</a:t>
            </a:r>
          </a:p>
        </p:txBody>
      </p:sp>
      <p:sp>
        <p:nvSpPr>
          <p:cNvPr id="46" name="Буква Щ">
            <a:extLst>
              <a:ext uri="{FF2B5EF4-FFF2-40B4-BE49-F238E27FC236}">
                <a16:creationId xmlns:a16="http://schemas.microsoft.com/office/drawing/2014/main" id="{1422604B-E259-46AC-A9E7-E437A16AEC94}"/>
              </a:ext>
            </a:extLst>
          </p:cNvPr>
          <p:cNvSpPr/>
          <p:nvPr/>
        </p:nvSpPr>
        <p:spPr>
          <a:xfrm>
            <a:off x="8167990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Щ</a:t>
            </a:r>
          </a:p>
        </p:txBody>
      </p:sp>
      <p:sp>
        <p:nvSpPr>
          <p:cNvPr id="47" name="Буква Ъ">
            <a:extLst>
              <a:ext uri="{FF2B5EF4-FFF2-40B4-BE49-F238E27FC236}">
                <a16:creationId xmlns:a16="http://schemas.microsoft.com/office/drawing/2014/main" id="{69C8B7BB-27DD-40D7-ADA0-C1F5C1983C57}"/>
              </a:ext>
            </a:extLst>
          </p:cNvPr>
          <p:cNvSpPr/>
          <p:nvPr/>
        </p:nvSpPr>
        <p:spPr>
          <a:xfrm>
            <a:off x="874168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Ъ</a:t>
            </a:r>
          </a:p>
        </p:txBody>
      </p:sp>
      <p:sp>
        <p:nvSpPr>
          <p:cNvPr id="48" name="Буква Ы">
            <a:extLst>
              <a:ext uri="{FF2B5EF4-FFF2-40B4-BE49-F238E27FC236}">
                <a16:creationId xmlns:a16="http://schemas.microsoft.com/office/drawing/2014/main" id="{39B65BD6-18B0-46BA-A539-07394A406C0E}"/>
              </a:ext>
            </a:extLst>
          </p:cNvPr>
          <p:cNvSpPr/>
          <p:nvPr/>
        </p:nvSpPr>
        <p:spPr>
          <a:xfrm>
            <a:off x="930280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Ы</a:t>
            </a:r>
          </a:p>
        </p:txBody>
      </p:sp>
      <p:sp>
        <p:nvSpPr>
          <p:cNvPr id="49" name="Буква Ь">
            <a:extLst>
              <a:ext uri="{FF2B5EF4-FFF2-40B4-BE49-F238E27FC236}">
                <a16:creationId xmlns:a16="http://schemas.microsoft.com/office/drawing/2014/main" id="{00B6C341-E30E-4D86-9BF6-5102EEFC2F0D}"/>
              </a:ext>
            </a:extLst>
          </p:cNvPr>
          <p:cNvSpPr/>
          <p:nvPr/>
        </p:nvSpPr>
        <p:spPr>
          <a:xfrm>
            <a:off x="986392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50" name="Буква Э">
            <a:extLst>
              <a:ext uri="{FF2B5EF4-FFF2-40B4-BE49-F238E27FC236}">
                <a16:creationId xmlns:a16="http://schemas.microsoft.com/office/drawing/2014/main" id="{4BE193FB-AEC7-4482-BB86-6CB9C64DC266}"/>
              </a:ext>
            </a:extLst>
          </p:cNvPr>
          <p:cNvSpPr/>
          <p:nvPr/>
        </p:nvSpPr>
        <p:spPr>
          <a:xfrm>
            <a:off x="104264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51" name="Буква Ю">
            <a:extLst>
              <a:ext uri="{FF2B5EF4-FFF2-40B4-BE49-F238E27FC236}">
                <a16:creationId xmlns:a16="http://schemas.microsoft.com/office/drawing/2014/main" id="{DB6F959B-3E9F-4DC6-898A-223ECB759CC1}"/>
              </a:ext>
            </a:extLst>
          </p:cNvPr>
          <p:cNvSpPr/>
          <p:nvPr/>
        </p:nvSpPr>
        <p:spPr>
          <a:xfrm>
            <a:off x="109850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Ю</a:t>
            </a:r>
          </a:p>
        </p:txBody>
      </p:sp>
      <p:sp>
        <p:nvSpPr>
          <p:cNvPr id="52" name="Буква Я">
            <a:extLst>
              <a:ext uri="{FF2B5EF4-FFF2-40B4-BE49-F238E27FC236}">
                <a16:creationId xmlns:a16="http://schemas.microsoft.com/office/drawing/2014/main" id="{A836EDCF-B32D-46A8-A7EF-68D8C62BD481}"/>
              </a:ext>
            </a:extLst>
          </p:cNvPr>
          <p:cNvSpPr/>
          <p:nvPr/>
        </p:nvSpPr>
        <p:spPr>
          <a:xfrm>
            <a:off x="1154359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Я</a:t>
            </a:r>
          </a:p>
        </p:txBody>
      </p:sp>
      <p:sp>
        <p:nvSpPr>
          <p:cNvPr id="53" name="Закрыта 1 буква">
            <a:extLst>
              <a:ext uri="{FF2B5EF4-FFF2-40B4-BE49-F238E27FC236}">
                <a16:creationId xmlns:a16="http://schemas.microsoft.com/office/drawing/2014/main" id="{32D6ADFA-77B3-4914-A986-A6EF8B4984ED}"/>
              </a:ext>
            </a:extLst>
          </p:cNvPr>
          <p:cNvSpPr/>
          <p:nvPr/>
        </p:nvSpPr>
        <p:spPr>
          <a:xfrm>
            <a:off x="5524423" y="174060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крыта 2 буква">
            <a:extLst>
              <a:ext uri="{FF2B5EF4-FFF2-40B4-BE49-F238E27FC236}">
                <a16:creationId xmlns:a16="http://schemas.microsoft.com/office/drawing/2014/main" id="{22DB09C6-596B-4BEA-887D-4E1E8E9FE963}"/>
              </a:ext>
            </a:extLst>
          </p:cNvPr>
          <p:cNvSpPr/>
          <p:nvPr/>
        </p:nvSpPr>
        <p:spPr>
          <a:xfrm>
            <a:off x="6291199" y="174060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крыта 3 буква">
            <a:extLst>
              <a:ext uri="{FF2B5EF4-FFF2-40B4-BE49-F238E27FC236}">
                <a16:creationId xmlns:a16="http://schemas.microsoft.com/office/drawing/2014/main" id="{BC7D26D3-D048-47D0-9971-A7399355D48C}"/>
              </a:ext>
            </a:extLst>
          </p:cNvPr>
          <p:cNvSpPr/>
          <p:nvPr/>
        </p:nvSpPr>
        <p:spPr>
          <a:xfrm>
            <a:off x="7071174" y="174060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крыта 4 буква">
            <a:extLst>
              <a:ext uri="{FF2B5EF4-FFF2-40B4-BE49-F238E27FC236}">
                <a16:creationId xmlns:a16="http://schemas.microsoft.com/office/drawing/2014/main" id="{01D66C05-4427-4299-9495-99D32603EBE4}"/>
              </a:ext>
            </a:extLst>
          </p:cNvPr>
          <p:cNvSpPr/>
          <p:nvPr/>
        </p:nvSpPr>
        <p:spPr>
          <a:xfrm>
            <a:off x="7864478" y="171600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Закрыта 5 буква">
            <a:extLst>
              <a:ext uri="{FF2B5EF4-FFF2-40B4-BE49-F238E27FC236}">
                <a16:creationId xmlns:a16="http://schemas.microsoft.com/office/drawing/2014/main" id="{34E0A496-224C-4323-B439-29459B802F63}"/>
              </a:ext>
            </a:extLst>
          </p:cNvPr>
          <p:cNvSpPr/>
          <p:nvPr/>
        </p:nvSpPr>
        <p:spPr>
          <a:xfrm>
            <a:off x="8642392" y="172887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Закрыта 6 буква">
            <a:extLst>
              <a:ext uri="{FF2B5EF4-FFF2-40B4-BE49-F238E27FC236}">
                <a16:creationId xmlns:a16="http://schemas.microsoft.com/office/drawing/2014/main" id="{7BEB66FE-47B0-4E8A-B34B-A07293AFE07E}"/>
              </a:ext>
            </a:extLst>
          </p:cNvPr>
          <p:cNvSpPr/>
          <p:nvPr/>
        </p:nvSpPr>
        <p:spPr>
          <a:xfrm>
            <a:off x="9423332" y="1728231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крыта 7 буква">
            <a:extLst>
              <a:ext uri="{FF2B5EF4-FFF2-40B4-BE49-F238E27FC236}">
                <a16:creationId xmlns:a16="http://schemas.microsoft.com/office/drawing/2014/main" id="{5FA8F2DC-8760-4094-AA57-38DCCB4318BF}"/>
              </a:ext>
            </a:extLst>
          </p:cNvPr>
          <p:cNvSpPr/>
          <p:nvPr/>
        </p:nvSpPr>
        <p:spPr>
          <a:xfrm>
            <a:off x="10218072" y="170069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Закрыта 8 буква">
            <a:extLst>
              <a:ext uri="{FF2B5EF4-FFF2-40B4-BE49-F238E27FC236}">
                <a16:creationId xmlns:a16="http://schemas.microsoft.com/office/drawing/2014/main" id="{51B2A72B-C95A-4A41-ADCF-E7F5BD80ED99}"/>
              </a:ext>
            </a:extLst>
          </p:cNvPr>
          <p:cNvSpPr/>
          <p:nvPr/>
        </p:nvSpPr>
        <p:spPr>
          <a:xfrm>
            <a:off x="11016300" y="170069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6-конечная звезда 1">
            <a:extLst>
              <a:ext uri="{FF2B5EF4-FFF2-40B4-BE49-F238E27FC236}">
                <a16:creationId xmlns:a16="http://schemas.microsoft.com/office/drawing/2014/main" id="{486CFEB0-30EA-40BF-A629-F0721ED0E1B8}"/>
              </a:ext>
            </a:extLst>
          </p:cNvPr>
          <p:cNvSpPr/>
          <p:nvPr/>
        </p:nvSpPr>
        <p:spPr>
          <a:xfrm>
            <a:off x="5889299" y="4047984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2" name="6-конечная звезда 2">
            <a:extLst>
              <a:ext uri="{FF2B5EF4-FFF2-40B4-BE49-F238E27FC236}">
                <a16:creationId xmlns:a16="http://schemas.microsoft.com/office/drawing/2014/main" id="{632F8461-BF41-451F-B88E-75D3693AAFCD}"/>
              </a:ext>
            </a:extLst>
          </p:cNvPr>
          <p:cNvSpPr/>
          <p:nvPr/>
        </p:nvSpPr>
        <p:spPr>
          <a:xfrm>
            <a:off x="8139401" y="4081409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3" name="6-конечная звезда 3">
            <a:extLst>
              <a:ext uri="{FF2B5EF4-FFF2-40B4-BE49-F238E27FC236}">
                <a16:creationId xmlns:a16="http://schemas.microsoft.com/office/drawing/2014/main" id="{0799FE11-2B04-4D17-8329-B215E196497E}"/>
              </a:ext>
            </a:extLst>
          </p:cNvPr>
          <p:cNvSpPr/>
          <p:nvPr/>
        </p:nvSpPr>
        <p:spPr>
          <a:xfrm>
            <a:off x="7560838" y="408147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4" name="6-конечная звезда 4">
            <a:extLst>
              <a:ext uri="{FF2B5EF4-FFF2-40B4-BE49-F238E27FC236}">
                <a16:creationId xmlns:a16="http://schemas.microsoft.com/office/drawing/2014/main" id="{4A2386DD-11EC-4FB8-99E5-4DCB6D0D7255}"/>
              </a:ext>
            </a:extLst>
          </p:cNvPr>
          <p:cNvSpPr/>
          <p:nvPr/>
        </p:nvSpPr>
        <p:spPr>
          <a:xfrm>
            <a:off x="11542868" y="4054941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5" name="6-конечная звезда 5">
            <a:extLst>
              <a:ext uri="{FF2B5EF4-FFF2-40B4-BE49-F238E27FC236}">
                <a16:creationId xmlns:a16="http://schemas.microsoft.com/office/drawing/2014/main" id="{69E0C27F-37FA-4C02-B6D4-339F663C9DF5}"/>
              </a:ext>
            </a:extLst>
          </p:cNvPr>
          <p:cNvSpPr/>
          <p:nvPr/>
        </p:nvSpPr>
        <p:spPr>
          <a:xfrm>
            <a:off x="8676826" y="3368883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6" name="6-конечная звезда 6">
            <a:extLst>
              <a:ext uri="{FF2B5EF4-FFF2-40B4-BE49-F238E27FC236}">
                <a16:creationId xmlns:a16="http://schemas.microsoft.com/office/drawing/2014/main" id="{DF4A3181-0471-4650-84E2-7C8B038BFF06}"/>
              </a:ext>
            </a:extLst>
          </p:cNvPr>
          <p:cNvSpPr/>
          <p:nvPr/>
        </p:nvSpPr>
        <p:spPr>
          <a:xfrm>
            <a:off x="10398955" y="4072222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7" name="6-конечная звезда 7">
            <a:extLst>
              <a:ext uri="{FF2B5EF4-FFF2-40B4-BE49-F238E27FC236}">
                <a16:creationId xmlns:a16="http://schemas.microsoft.com/office/drawing/2014/main" id="{D5E0359A-2C80-4755-A0D8-0D7435AF915A}"/>
              </a:ext>
            </a:extLst>
          </p:cNvPr>
          <p:cNvSpPr/>
          <p:nvPr/>
        </p:nvSpPr>
        <p:spPr>
          <a:xfrm>
            <a:off x="10950043" y="3355986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pic>
        <p:nvPicPr>
          <p:cNvPr id="2" name="Звук Победитель игры Поле чудес ">
            <a:hlinkClick r:id="" action="ppaction://media"/>
            <a:extLst>
              <a:ext uri="{FF2B5EF4-FFF2-40B4-BE49-F238E27FC236}">
                <a16:creationId xmlns:a16="http://schemas.microsoft.com/office/drawing/2014/main" id="{30F644A1-F71D-45A7-B103-EA7951C4F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0561" y="6068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6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0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700000">
                                      <p:cBhvr>
                                        <p:cTn id="1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540000">
                                      <p:cBhvr>
                                        <p:cTn id="1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22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2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2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8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2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6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2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0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 2">
            <a:extLst>
              <a:ext uri="{FF2B5EF4-FFF2-40B4-BE49-F238E27FC236}">
                <a16:creationId xmlns:a16="http://schemas.microsoft.com/office/drawing/2014/main" id="{37A5C94D-3DCA-4F6D-8626-F059E1BC3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68469" cy="7126014"/>
          </a:xfrm>
          <a:prstGeom prst="rect">
            <a:avLst/>
          </a:prstGeom>
        </p:spPr>
      </p:pic>
      <p:sp>
        <p:nvSpPr>
          <p:cNvPr id="14" name="Великий Устюг">
            <a:extLst>
              <a:ext uri="{FF2B5EF4-FFF2-40B4-BE49-F238E27FC236}">
                <a16:creationId xmlns:a16="http://schemas.microsoft.com/office/drawing/2014/main" id="{F81D36B1-9D6F-44D4-A64B-4C2BF997F644}"/>
              </a:ext>
            </a:extLst>
          </p:cNvPr>
          <p:cNvSpPr/>
          <p:nvPr/>
        </p:nvSpPr>
        <p:spPr>
          <a:xfrm>
            <a:off x="8366954" y="2286427"/>
            <a:ext cx="3335286" cy="5895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Великий Устюг</a:t>
            </a:r>
          </a:p>
        </p:txBody>
      </p:sp>
      <p:sp>
        <p:nvSpPr>
          <p:cNvPr id="13" name="Хоровод">
            <a:extLst>
              <a:ext uri="{FF2B5EF4-FFF2-40B4-BE49-F238E27FC236}">
                <a16:creationId xmlns:a16="http://schemas.microsoft.com/office/drawing/2014/main" id="{B6E5FDD9-3E0C-43C7-ABDA-E050410EB292}"/>
              </a:ext>
            </a:extLst>
          </p:cNvPr>
          <p:cNvSpPr/>
          <p:nvPr/>
        </p:nvSpPr>
        <p:spPr>
          <a:xfrm>
            <a:off x="8366954" y="5179401"/>
            <a:ext cx="3376277" cy="5895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Хоровод</a:t>
            </a:r>
          </a:p>
        </p:txBody>
      </p:sp>
      <p:sp>
        <p:nvSpPr>
          <p:cNvPr id="2" name="Снегурочка">
            <a:extLst>
              <a:ext uri="{FF2B5EF4-FFF2-40B4-BE49-F238E27FC236}">
                <a16:creationId xmlns:a16="http://schemas.microsoft.com/office/drawing/2014/main" id="{62FE6565-7451-42DA-8555-E7F22557498C}"/>
              </a:ext>
            </a:extLst>
          </p:cNvPr>
          <p:cNvSpPr/>
          <p:nvPr/>
        </p:nvSpPr>
        <p:spPr>
          <a:xfrm>
            <a:off x="8407945" y="3700839"/>
            <a:ext cx="3335286" cy="5610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Снегурочка</a:t>
            </a:r>
          </a:p>
        </p:txBody>
      </p:sp>
      <p:sp>
        <p:nvSpPr>
          <p:cNvPr id="7" name="3 Отборочный тур">
            <a:extLst>
              <a:ext uri="{FF2B5EF4-FFF2-40B4-BE49-F238E27FC236}">
                <a16:creationId xmlns:a16="http://schemas.microsoft.com/office/drawing/2014/main" id="{312F5943-68D2-4789-AC50-9026D03B977F}"/>
              </a:ext>
            </a:extLst>
          </p:cNvPr>
          <p:cNvSpPr txBox="1"/>
          <p:nvPr/>
        </p:nvSpPr>
        <p:spPr>
          <a:xfrm>
            <a:off x="1797269" y="466975"/>
            <a:ext cx="91334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           </a:t>
            </a:r>
            <a:r>
              <a:rPr lang="en-US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III</a:t>
            </a:r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 Отборочный тур</a:t>
            </a:r>
            <a:endParaRPr lang="ru-RU" sz="4400" dirty="0"/>
          </a:p>
        </p:txBody>
      </p:sp>
      <p:sp>
        <p:nvSpPr>
          <p:cNvPr id="9" name="1 Вопрос 3 отборочный  тур">
            <a:extLst>
              <a:ext uri="{FF2B5EF4-FFF2-40B4-BE49-F238E27FC236}">
                <a16:creationId xmlns:a16="http://schemas.microsoft.com/office/drawing/2014/main" id="{3E8685A1-E793-46DD-8A07-1BCEA41C3694}"/>
              </a:ext>
            </a:extLst>
          </p:cNvPr>
          <p:cNvSpPr txBox="1"/>
          <p:nvPr/>
        </p:nvSpPr>
        <p:spPr>
          <a:xfrm>
            <a:off x="945931" y="1482711"/>
            <a:ext cx="106364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 Какое город объявлен географической родиной Деда Мороза?</a:t>
            </a:r>
            <a:endParaRPr lang="ru-RU" sz="2200" dirty="0"/>
          </a:p>
        </p:txBody>
      </p:sp>
      <p:sp>
        <p:nvSpPr>
          <p:cNvPr id="10" name="Ответ 1 3 отборочный тур">
            <a:extLst>
              <a:ext uri="{FF2B5EF4-FFF2-40B4-BE49-F238E27FC236}">
                <a16:creationId xmlns:a16="http://schemas.microsoft.com/office/drawing/2014/main" id="{101ED0EB-4AE3-4ADD-AD25-FC63EEB68C32}"/>
              </a:ext>
            </a:extLst>
          </p:cNvPr>
          <p:cNvSpPr/>
          <p:nvPr/>
        </p:nvSpPr>
        <p:spPr>
          <a:xfrm>
            <a:off x="9067988" y="2283354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6" name="2 Вопрос 3 отборочный тур">
            <a:extLst>
              <a:ext uri="{FF2B5EF4-FFF2-40B4-BE49-F238E27FC236}">
                <a16:creationId xmlns:a16="http://schemas.microsoft.com/office/drawing/2014/main" id="{16617E12-FC22-47B8-8887-5C9277612F3A}"/>
              </a:ext>
            </a:extLst>
          </p:cNvPr>
          <p:cNvSpPr txBox="1"/>
          <p:nvPr/>
        </p:nvSpPr>
        <p:spPr>
          <a:xfrm>
            <a:off x="811567" y="3050702"/>
            <a:ext cx="104663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Как называется новогодний персонаж, уникальный для русской культуры?</a:t>
            </a:r>
          </a:p>
        </p:txBody>
      </p:sp>
      <p:sp>
        <p:nvSpPr>
          <p:cNvPr id="15" name="Ответ 2 3 отборочный тур">
            <a:extLst>
              <a:ext uri="{FF2B5EF4-FFF2-40B4-BE49-F238E27FC236}">
                <a16:creationId xmlns:a16="http://schemas.microsoft.com/office/drawing/2014/main" id="{B9A30F5E-CC80-4184-A7B0-4DEF6191A587}"/>
              </a:ext>
            </a:extLst>
          </p:cNvPr>
          <p:cNvSpPr/>
          <p:nvPr/>
        </p:nvSpPr>
        <p:spPr>
          <a:xfrm>
            <a:off x="9108979" y="3686602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16" name="Ответ 3 3 отборочный тур">
            <a:extLst>
              <a:ext uri="{FF2B5EF4-FFF2-40B4-BE49-F238E27FC236}">
                <a16:creationId xmlns:a16="http://schemas.microsoft.com/office/drawing/2014/main" id="{B78647D6-90DF-45BF-A080-86107E695AD8}"/>
              </a:ext>
            </a:extLst>
          </p:cNvPr>
          <p:cNvSpPr/>
          <p:nvPr/>
        </p:nvSpPr>
        <p:spPr>
          <a:xfrm>
            <a:off x="9084443" y="5179401"/>
            <a:ext cx="2634252" cy="589506"/>
          </a:xfrm>
          <a:prstGeom prst="roundRect">
            <a:avLst/>
          </a:prstGeom>
          <a:solidFill>
            <a:srgbClr val="28CBD8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CF600"/>
                </a:solidFill>
                <a:latin typeface="Georgia" panose="02040502050405020303" pitchFamily="18" charset="0"/>
              </a:rPr>
              <a:t>Ответ</a:t>
            </a:r>
          </a:p>
        </p:txBody>
      </p:sp>
      <p:sp>
        <p:nvSpPr>
          <p:cNvPr id="4" name="3 Вопрос 3  отборочный тур">
            <a:extLst>
              <a:ext uri="{FF2B5EF4-FFF2-40B4-BE49-F238E27FC236}">
                <a16:creationId xmlns:a16="http://schemas.microsoft.com/office/drawing/2014/main" id="{F2B16549-83AA-4A53-829B-34EF36DE5376}"/>
              </a:ext>
            </a:extLst>
          </p:cNvPr>
          <p:cNvSpPr txBox="1"/>
          <p:nvPr/>
        </p:nvSpPr>
        <p:spPr>
          <a:xfrm>
            <a:off x="945931" y="4533413"/>
            <a:ext cx="6107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bg1"/>
                </a:solidFill>
                <a:latin typeface="Georgia" panose="02040502050405020303" pitchFamily="18" charset="0"/>
              </a:rPr>
              <a:t>Назовите популярный новогодний танец.</a:t>
            </a:r>
          </a:p>
        </p:txBody>
      </p:sp>
      <p:pic>
        <p:nvPicPr>
          <p:cNvPr id="3" name="1 Звук Выход участников на сцену">
            <a:hlinkClick r:id="" action="ppaction://media"/>
            <a:extLst>
              <a:ext uri="{FF2B5EF4-FFF2-40B4-BE49-F238E27FC236}">
                <a16:creationId xmlns:a16="http://schemas.microsoft.com/office/drawing/2014/main" id="{F8890BFC-5DA6-417E-A5DD-8BDD50239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4877" y="6279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5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3" grpId="0" animBg="1"/>
      <p:bldP spid="2" grpId="0" animBg="1"/>
      <p:bldP spid="7" grpId="0"/>
      <p:bldP spid="9" grpId="0"/>
      <p:bldP spid="10" grpId="0" animBg="1"/>
      <p:bldP spid="10" grpId="1" animBg="1"/>
      <p:bldP spid="6" grpId="0"/>
      <p:bldP spid="15" grpId="0" animBg="1"/>
      <p:bldP spid="15" grpId="1" animBg="1"/>
      <p:bldP spid="16" grpId="0" animBg="1"/>
      <p:bldP spid="16" grpId="1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 2">
            <a:extLst>
              <a:ext uri="{FF2B5EF4-FFF2-40B4-BE49-F238E27FC236}">
                <a16:creationId xmlns:a16="http://schemas.microsoft.com/office/drawing/2014/main" id="{F665F927-4BD1-4804-9728-2329B5E61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3 Тур">
            <a:extLst>
              <a:ext uri="{FF2B5EF4-FFF2-40B4-BE49-F238E27FC236}">
                <a16:creationId xmlns:a16="http://schemas.microsoft.com/office/drawing/2014/main" id="{74083027-DF28-411B-BFFE-66852992C4D1}"/>
              </a:ext>
            </a:extLst>
          </p:cNvPr>
          <p:cNvSpPr txBox="1"/>
          <p:nvPr/>
        </p:nvSpPr>
        <p:spPr>
          <a:xfrm>
            <a:off x="5258503" y="0"/>
            <a:ext cx="29323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III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ru-RU" sz="4400" b="1" i="1" dirty="0">
                <a:solidFill>
                  <a:prstClr val="white"/>
                </a:solidFill>
                <a:latin typeface="Georgia" panose="02040502050405020303" pitchFamily="18" charset="0"/>
              </a:rPr>
              <a:t>  </a:t>
            </a:r>
            <a:r>
              <a:rPr kumimoji="0" lang="ru-RU" sz="4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ТУР</a:t>
            </a:r>
            <a:endParaRPr lang="ru-RU" sz="4400" dirty="0"/>
          </a:p>
        </p:txBody>
      </p:sp>
      <p:sp>
        <p:nvSpPr>
          <p:cNvPr id="8" name="Вопрос 3 Тура">
            <a:extLst>
              <a:ext uri="{FF2B5EF4-FFF2-40B4-BE49-F238E27FC236}">
                <a16:creationId xmlns:a16="http://schemas.microsoft.com/office/drawing/2014/main" id="{385145A7-CDAE-466A-8A6F-DA37CBFBD9BC}"/>
              </a:ext>
            </a:extLst>
          </p:cNvPr>
          <p:cNvSpPr/>
          <p:nvPr/>
        </p:nvSpPr>
        <p:spPr>
          <a:xfrm>
            <a:off x="1057134" y="769441"/>
            <a:ext cx="10731062" cy="5675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Как называется канун церковных праздников Рождества и Крещения?</a:t>
            </a:r>
          </a:p>
        </p:txBody>
      </p:sp>
      <p:pic>
        <p:nvPicPr>
          <p:cNvPr id="6" name="Барабан Поле чудес" descr="C:\Users\Иван\Desktop\Безымянный.png">
            <a:extLst>
              <a:ext uri="{FF2B5EF4-FFF2-40B4-BE49-F238E27FC236}">
                <a16:creationId xmlns:a16="http://schemas.microsoft.com/office/drawing/2014/main" id="{2950B843-B686-4C46-8702-592BB68F2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32854" y="839516"/>
            <a:ext cx="6422665" cy="6422665"/>
          </a:xfrm>
          <a:prstGeom prst="rect">
            <a:avLst/>
          </a:prstGeom>
          <a:noFill/>
        </p:spPr>
      </p:pic>
      <p:pic>
        <p:nvPicPr>
          <p:cNvPr id="7" name="Стрелка на барабане" descr="Рисунок2.png">
            <a:extLst>
              <a:ext uri="{FF2B5EF4-FFF2-40B4-BE49-F238E27FC236}">
                <a16:creationId xmlns:a16="http://schemas.microsoft.com/office/drawing/2014/main" id="{5E1E25E2-0041-4644-9F3D-372F22CC55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tretch>
            <a:fillRect/>
          </a:stretch>
        </p:blipFill>
        <p:spPr>
          <a:xfrm rot="420730">
            <a:off x="1288058" y="3529068"/>
            <a:ext cx="1681832" cy="693119"/>
          </a:xfrm>
          <a:prstGeom prst="rect">
            <a:avLst/>
          </a:prstGeom>
        </p:spPr>
      </p:pic>
      <p:sp>
        <p:nvSpPr>
          <p:cNvPr id="9" name="1 Буква С">
            <a:extLst>
              <a:ext uri="{FF2B5EF4-FFF2-40B4-BE49-F238E27FC236}">
                <a16:creationId xmlns:a16="http://schemas.microsoft.com/office/drawing/2014/main" id="{CC92A1F1-D4A3-49D6-91AD-77E58C710876}"/>
              </a:ext>
            </a:extLst>
          </p:cNvPr>
          <p:cNvSpPr/>
          <p:nvPr/>
        </p:nvSpPr>
        <p:spPr>
          <a:xfrm>
            <a:off x="5258503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11" name="2 Буква О">
            <a:extLst>
              <a:ext uri="{FF2B5EF4-FFF2-40B4-BE49-F238E27FC236}">
                <a16:creationId xmlns:a16="http://schemas.microsoft.com/office/drawing/2014/main" id="{C5EAE852-E240-46CA-A8E5-254E1CDE9A99}"/>
              </a:ext>
            </a:extLst>
          </p:cNvPr>
          <p:cNvSpPr/>
          <p:nvPr/>
        </p:nvSpPr>
        <p:spPr>
          <a:xfrm>
            <a:off x="6015509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12" name="3 Буква Ч">
            <a:extLst>
              <a:ext uri="{FF2B5EF4-FFF2-40B4-BE49-F238E27FC236}">
                <a16:creationId xmlns:a16="http://schemas.microsoft.com/office/drawing/2014/main" id="{382FB58D-3A29-48EE-8740-F167CA2A28F2}"/>
              </a:ext>
            </a:extLst>
          </p:cNvPr>
          <p:cNvSpPr/>
          <p:nvPr/>
        </p:nvSpPr>
        <p:spPr>
          <a:xfrm>
            <a:off x="6772593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13" name="4 Буква Е">
            <a:extLst>
              <a:ext uri="{FF2B5EF4-FFF2-40B4-BE49-F238E27FC236}">
                <a16:creationId xmlns:a16="http://schemas.microsoft.com/office/drawing/2014/main" id="{A3C15877-F5F8-42AE-B9D6-A9329DA4722C}"/>
              </a:ext>
            </a:extLst>
          </p:cNvPr>
          <p:cNvSpPr/>
          <p:nvPr/>
        </p:nvSpPr>
        <p:spPr>
          <a:xfrm>
            <a:off x="7529599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14" name="5 Буква Л">
            <a:extLst>
              <a:ext uri="{FF2B5EF4-FFF2-40B4-BE49-F238E27FC236}">
                <a16:creationId xmlns:a16="http://schemas.microsoft.com/office/drawing/2014/main" id="{B6594B25-5D17-4C20-82B3-28A4DC5F3B8E}"/>
              </a:ext>
            </a:extLst>
          </p:cNvPr>
          <p:cNvSpPr/>
          <p:nvPr/>
        </p:nvSpPr>
        <p:spPr>
          <a:xfrm>
            <a:off x="8283821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15" name="6 Буква Ь">
            <a:extLst>
              <a:ext uri="{FF2B5EF4-FFF2-40B4-BE49-F238E27FC236}">
                <a16:creationId xmlns:a16="http://schemas.microsoft.com/office/drawing/2014/main" id="{285950DE-97D6-483B-A416-501103A3BE98}"/>
              </a:ext>
            </a:extLst>
          </p:cNvPr>
          <p:cNvSpPr/>
          <p:nvPr/>
        </p:nvSpPr>
        <p:spPr>
          <a:xfrm>
            <a:off x="9040827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16" name="7 Буква Н">
            <a:extLst>
              <a:ext uri="{FF2B5EF4-FFF2-40B4-BE49-F238E27FC236}">
                <a16:creationId xmlns:a16="http://schemas.microsoft.com/office/drawing/2014/main" id="{8C6D411D-AF02-4F24-80CA-05AC35037C2C}"/>
              </a:ext>
            </a:extLst>
          </p:cNvPr>
          <p:cNvSpPr/>
          <p:nvPr/>
        </p:nvSpPr>
        <p:spPr>
          <a:xfrm>
            <a:off x="9806560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17" name="8 Буква И">
            <a:extLst>
              <a:ext uri="{FF2B5EF4-FFF2-40B4-BE49-F238E27FC236}">
                <a16:creationId xmlns:a16="http://schemas.microsoft.com/office/drawing/2014/main" id="{5BF20C6A-25A6-441B-8CCE-C10F1EF1996C}"/>
              </a:ext>
            </a:extLst>
          </p:cNvPr>
          <p:cNvSpPr/>
          <p:nvPr/>
        </p:nvSpPr>
        <p:spPr>
          <a:xfrm>
            <a:off x="10558584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18" name="9 Буква К">
            <a:extLst>
              <a:ext uri="{FF2B5EF4-FFF2-40B4-BE49-F238E27FC236}">
                <a16:creationId xmlns:a16="http://schemas.microsoft.com/office/drawing/2014/main" id="{870987C0-6CFB-4AD0-BF81-030BB8EE227D}"/>
              </a:ext>
            </a:extLst>
          </p:cNvPr>
          <p:cNvSpPr/>
          <p:nvPr/>
        </p:nvSpPr>
        <p:spPr>
          <a:xfrm>
            <a:off x="11310608" y="161129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19" name="Буква А">
            <a:extLst>
              <a:ext uri="{FF2B5EF4-FFF2-40B4-BE49-F238E27FC236}">
                <a16:creationId xmlns:a16="http://schemas.microsoft.com/office/drawing/2014/main" id="{AFA8B8D6-6AEB-45C1-B2A6-78E7FF30F174}"/>
              </a:ext>
            </a:extLst>
          </p:cNvPr>
          <p:cNvSpPr/>
          <p:nvPr/>
        </p:nvSpPr>
        <p:spPr>
          <a:xfrm>
            <a:off x="5889811" y="3391530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20" name="Буква Б">
            <a:extLst>
              <a:ext uri="{FF2B5EF4-FFF2-40B4-BE49-F238E27FC236}">
                <a16:creationId xmlns:a16="http://schemas.microsoft.com/office/drawing/2014/main" id="{5175A1F4-B391-4B1C-A8F0-0D8F309775DC}"/>
              </a:ext>
            </a:extLst>
          </p:cNvPr>
          <p:cNvSpPr/>
          <p:nvPr/>
        </p:nvSpPr>
        <p:spPr>
          <a:xfrm>
            <a:off x="645363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21" name="Буква В">
            <a:extLst>
              <a:ext uri="{FF2B5EF4-FFF2-40B4-BE49-F238E27FC236}">
                <a16:creationId xmlns:a16="http://schemas.microsoft.com/office/drawing/2014/main" id="{4CF69C53-ABAA-46A9-9979-2D294228AB2F}"/>
              </a:ext>
            </a:extLst>
          </p:cNvPr>
          <p:cNvSpPr/>
          <p:nvPr/>
        </p:nvSpPr>
        <p:spPr>
          <a:xfrm>
            <a:off x="701746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22" name="Буква Г">
            <a:extLst>
              <a:ext uri="{FF2B5EF4-FFF2-40B4-BE49-F238E27FC236}">
                <a16:creationId xmlns:a16="http://schemas.microsoft.com/office/drawing/2014/main" id="{E874D739-EF60-4EE6-8D4E-4EBE518123B8}"/>
              </a:ext>
            </a:extLst>
          </p:cNvPr>
          <p:cNvSpPr/>
          <p:nvPr/>
        </p:nvSpPr>
        <p:spPr>
          <a:xfrm>
            <a:off x="758128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Г</a:t>
            </a:r>
          </a:p>
        </p:txBody>
      </p:sp>
      <p:sp>
        <p:nvSpPr>
          <p:cNvPr id="23" name="Буква Д">
            <a:extLst>
              <a:ext uri="{FF2B5EF4-FFF2-40B4-BE49-F238E27FC236}">
                <a16:creationId xmlns:a16="http://schemas.microsoft.com/office/drawing/2014/main" id="{9E59B044-2F3F-446A-A9B5-7E316C89F75A}"/>
              </a:ext>
            </a:extLst>
          </p:cNvPr>
          <p:cNvSpPr/>
          <p:nvPr/>
        </p:nvSpPr>
        <p:spPr>
          <a:xfrm>
            <a:off x="8145115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</a:t>
            </a:r>
          </a:p>
        </p:txBody>
      </p:sp>
      <p:sp>
        <p:nvSpPr>
          <p:cNvPr id="24" name="Буква Е">
            <a:extLst>
              <a:ext uri="{FF2B5EF4-FFF2-40B4-BE49-F238E27FC236}">
                <a16:creationId xmlns:a16="http://schemas.microsoft.com/office/drawing/2014/main" id="{1F5B5BFB-6D97-45D4-B37E-CD8878C90693}"/>
              </a:ext>
            </a:extLst>
          </p:cNvPr>
          <p:cNvSpPr/>
          <p:nvPr/>
        </p:nvSpPr>
        <p:spPr>
          <a:xfrm>
            <a:off x="8708941" y="338770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25" name="Буква Ё">
            <a:extLst>
              <a:ext uri="{FF2B5EF4-FFF2-40B4-BE49-F238E27FC236}">
                <a16:creationId xmlns:a16="http://schemas.microsoft.com/office/drawing/2014/main" id="{48DB3203-F6F2-43C1-BECD-07206D7048C0}"/>
              </a:ext>
            </a:extLst>
          </p:cNvPr>
          <p:cNvSpPr/>
          <p:nvPr/>
        </p:nvSpPr>
        <p:spPr>
          <a:xfrm>
            <a:off x="927276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Ё</a:t>
            </a:r>
          </a:p>
        </p:txBody>
      </p:sp>
      <p:sp>
        <p:nvSpPr>
          <p:cNvPr id="26" name="Буква Ж">
            <a:extLst>
              <a:ext uri="{FF2B5EF4-FFF2-40B4-BE49-F238E27FC236}">
                <a16:creationId xmlns:a16="http://schemas.microsoft.com/office/drawing/2014/main" id="{4B8814F6-9D35-4D07-A266-983F82163441}"/>
              </a:ext>
            </a:extLst>
          </p:cNvPr>
          <p:cNvSpPr/>
          <p:nvPr/>
        </p:nvSpPr>
        <p:spPr>
          <a:xfrm>
            <a:off x="983659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Ж</a:t>
            </a:r>
          </a:p>
        </p:txBody>
      </p:sp>
      <p:sp>
        <p:nvSpPr>
          <p:cNvPr id="27" name="Буква З">
            <a:extLst>
              <a:ext uri="{FF2B5EF4-FFF2-40B4-BE49-F238E27FC236}">
                <a16:creationId xmlns:a16="http://schemas.microsoft.com/office/drawing/2014/main" id="{257B0A0A-6F2E-40D9-8D72-EC079B06B5C3}"/>
              </a:ext>
            </a:extLst>
          </p:cNvPr>
          <p:cNvSpPr/>
          <p:nvPr/>
        </p:nvSpPr>
        <p:spPr>
          <a:xfrm>
            <a:off x="1040041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</a:t>
            </a:r>
          </a:p>
        </p:txBody>
      </p:sp>
      <p:sp>
        <p:nvSpPr>
          <p:cNvPr id="28" name="Буква И">
            <a:extLst>
              <a:ext uri="{FF2B5EF4-FFF2-40B4-BE49-F238E27FC236}">
                <a16:creationId xmlns:a16="http://schemas.microsoft.com/office/drawing/2014/main" id="{732332BB-941B-4357-B017-2CC500A920E1}"/>
              </a:ext>
            </a:extLst>
          </p:cNvPr>
          <p:cNvSpPr/>
          <p:nvPr/>
        </p:nvSpPr>
        <p:spPr>
          <a:xfrm>
            <a:off x="10964028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29" name="Буква Й">
            <a:extLst>
              <a:ext uri="{FF2B5EF4-FFF2-40B4-BE49-F238E27FC236}">
                <a16:creationId xmlns:a16="http://schemas.microsoft.com/office/drawing/2014/main" id="{497DE783-C98F-4C81-B026-3CE7224B329A}"/>
              </a:ext>
            </a:extLst>
          </p:cNvPr>
          <p:cNvSpPr/>
          <p:nvPr/>
        </p:nvSpPr>
        <p:spPr>
          <a:xfrm>
            <a:off x="11535671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Й</a:t>
            </a:r>
          </a:p>
        </p:txBody>
      </p:sp>
      <p:sp>
        <p:nvSpPr>
          <p:cNvPr id="30" name="Буква К">
            <a:extLst>
              <a:ext uri="{FF2B5EF4-FFF2-40B4-BE49-F238E27FC236}">
                <a16:creationId xmlns:a16="http://schemas.microsoft.com/office/drawing/2014/main" id="{1EC5B291-3EAC-49CE-9E59-39BE54E2364A}"/>
              </a:ext>
            </a:extLst>
          </p:cNvPr>
          <p:cNvSpPr/>
          <p:nvPr/>
        </p:nvSpPr>
        <p:spPr>
          <a:xfrm>
            <a:off x="589761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31" name="Буква Л">
            <a:extLst>
              <a:ext uri="{FF2B5EF4-FFF2-40B4-BE49-F238E27FC236}">
                <a16:creationId xmlns:a16="http://schemas.microsoft.com/office/drawing/2014/main" id="{BE7F4CDE-5D30-4085-859D-A99F6DFF21BB}"/>
              </a:ext>
            </a:extLst>
          </p:cNvPr>
          <p:cNvSpPr/>
          <p:nvPr/>
        </p:nvSpPr>
        <p:spPr>
          <a:xfrm>
            <a:off x="645363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32" name="Буква М">
            <a:extLst>
              <a:ext uri="{FF2B5EF4-FFF2-40B4-BE49-F238E27FC236}">
                <a16:creationId xmlns:a16="http://schemas.microsoft.com/office/drawing/2014/main" id="{F8B94392-A5FD-4F65-B99D-6E320D595CD5}"/>
              </a:ext>
            </a:extLst>
          </p:cNvPr>
          <p:cNvSpPr/>
          <p:nvPr/>
        </p:nvSpPr>
        <p:spPr>
          <a:xfrm>
            <a:off x="701746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33" name="Буква Н">
            <a:extLst>
              <a:ext uri="{FF2B5EF4-FFF2-40B4-BE49-F238E27FC236}">
                <a16:creationId xmlns:a16="http://schemas.microsoft.com/office/drawing/2014/main" id="{DDDD353D-8991-4032-BD55-958D85B3777F}"/>
              </a:ext>
            </a:extLst>
          </p:cNvPr>
          <p:cNvSpPr/>
          <p:nvPr/>
        </p:nvSpPr>
        <p:spPr>
          <a:xfrm>
            <a:off x="7584834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34" name="Буква О">
            <a:extLst>
              <a:ext uri="{FF2B5EF4-FFF2-40B4-BE49-F238E27FC236}">
                <a16:creationId xmlns:a16="http://schemas.microsoft.com/office/drawing/2014/main" id="{1B08F5AD-DB29-42AF-8F20-B30F362E0D35}"/>
              </a:ext>
            </a:extLst>
          </p:cNvPr>
          <p:cNvSpPr/>
          <p:nvPr/>
        </p:nvSpPr>
        <p:spPr>
          <a:xfrm>
            <a:off x="8161376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35" name="Буква П">
            <a:extLst>
              <a:ext uri="{FF2B5EF4-FFF2-40B4-BE49-F238E27FC236}">
                <a16:creationId xmlns:a16="http://schemas.microsoft.com/office/drawing/2014/main" id="{153FE65D-4275-4C89-ACDC-87CCC0BC9772}"/>
              </a:ext>
            </a:extLst>
          </p:cNvPr>
          <p:cNvSpPr/>
          <p:nvPr/>
        </p:nvSpPr>
        <p:spPr>
          <a:xfrm>
            <a:off x="873337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П</a:t>
            </a:r>
          </a:p>
        </p:txBody>
      </p:sp>
      <p:sp>
        <p:nvSpPr>
          <p:cNvPr id="36" name="Буква Р">
            <a:extLst>
              <a:ext uri="{FF2B5EF4-FFF2-40B4-BE49-F238E27FC236}">
                <a16:creationId xmlns:a16="http://schemas.microsoft.com/office/drawing/2014/main" id="{E9F57F26-767D-4764-8B96-0D6AC7FDC459}"/>
              </a:ext>
            </a:extLst>
          </p:cNvPr>
          <p:cNvSpPr/>
          <p:nvPr/>
        </p:nvSpPr>
        <p:spPr>
          <a:xfrm>
            <a:off x="927276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37" name="Буква С">
            <a:extLst>
              <a:ext uri="{FF2B5EF4-FFF2-40B4-BE49-F238E27FC236}">
                <a16:creationId xmlns:a16="http://schemas.microsoft.com/office/drawing/2014/main" id="{B1E53662-73A4-4415-B8FA-5511C6A8630A}"/>
              </a:ext>
            </a:extLst>
          </p:cNvPr>
          <p:cNvSpPr/>
          <p:nvPr/>
        </p:nvSpPr>
        <p:spPr>
          <a:xfrm>
            <a:off x="983659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38" name="Буква Т">
            <a:extLst>
              <a:ext uri="{FF2B5EF4-FFF2-40B4-BE49-F238E27FC236}">
                <a16:creationId xmlns:a16="http://schemas.microsoft.com/office/drawing/2014/main" id="{DC5F9F45-9378-4F07-93B8-C40795DB51FD}"/>
              </a:ext>
            </a:extLst>
          </p:cNvPr>
          <p:cNvSpPr/>
          <p:nvPr/>
        </p:nvSpPr>
        <p:spPr>
          <a:xfrm>
            <a:off x="1040041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39" name="Буква У">
            <a:extLst>
              <a:ext uri="{FF2B5EF4-FFF2-40B4-BE49-F238E27FC236}">
                <a16:creationId xmlns:a16="http://schemas.microsoft.com/office/drawing/2014/main" id="{0BAB53B9-6074-431E-875C-EED2BCA44CDE}"/>
              </a:ext>
            </a:extLst>
          </p:cNvPr>
          <p:cNvSpPr/>
          <p:nvPr/>
        </p:nvSpPr>
        <p:spPr>
          <a:xfrm>
            <a:off x="1095004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40" name="Буква Ф">
            <a:extLst>
              <a:ext uri="{FF2B5EF4-FFF2-40B4-BE49-F238E27FC236}">
                <a16:creationId xmlns:a16="http://schemas.microsoft.com/office/drawing/2014/main" id="{42ADE517-B293-4BA3-B007-580B4932D56E}"/>
              </a:ext>
            </a:extLst>
          </p:cNvPr>
          <p:cNvSpPr/>
          <p:nvPr/>
        </p:nvSpPr>
        <p:spPr>
          <a:xfrm>
            <a:off x="1153142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41" name="Буква Х">
            <a:extLst>
              <a:ext uri="{FF2B5EF4-FFF2-40B4-BE49-F238E27FC236}">
                <a16:creationId xmlns:a16="http://schemas.microsoft.com/office/drawing/2014/main" id="{8FD0A700-F393-4C64-ACE0-DDDA68232C38}"/>
              </a:ext>
            </a:extLst>
          </p:cNvPr>
          <p:cNvSpPr/>
          <p:nvPr/>
        </p:nvSpPr>
        <p:spPr>
          <a:xfrm>
            <a:off x="589852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Х</a:t>
            </a:r>
          </a:p>
        </p:txBody>
      </p:sp>
      <p:sp>
        <p:nvSpPr>
          <p:cNvPr id="42" name="Буква Ц">
            <a:extLst>
              <a:ext uri="{FF2B5EF4-FFF2-40B4-BE49-F238E27FC236}">
                <a16:creationId xmlns:a16="http://schemas.microsoft.com/office/drawing/2014/main" id="{6520BDA8-DE5C-4C69-8E3E-2BB90FD8FCF9}"/>
              </a:ext>
            </a:extLst>
          </p:cNvPr>
          <p:cNvSpPr/>
          <p:nvPr/>
        </p:nvSpPr>
        <p:spPr>
          <a:xfrm>
            <a:off x="64536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Ц</a:t>
            </a:r>
          </a:p>
        </p:txBody>
      </p:sp>
      <p:sp>
        <p:nvSpPr>
          <p:cNvPr id="43" name="Буква Ч">
            <a:extLst>
              <a:ext uri="{FF2B5EF4-FFF2-40B4-BE49-F238E27FC236}">
                <a16:creationId xmlns:a16="http://schemas.microsoft.com/office/drawing/2014/main" id="{DAC10D32-8DC0-4C47-A38B-1D4FF934C5BC}"/>
              </a:ext>
            </a:extLst>
          </p:cNvPr>
          <p:cNvSpPr/>
          <p:nvPr/>
        </p:nvSpPr>
        <p:spPr>
          <a:xfrm>
            <a:off x="701746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44" name="Буква Ш">
            <a:extLst>
              <a:ext uri="{FF2B5EF4-FFF2-40B4-BE49-F238E27FC236}">
                <a16:creationId xmlns:a16="http://schemas.microsoft.com/office/drawing/2014/main" id="{00533832-9CE3-4C68-8A8A-0FF06A60229C}"/>
              </a:ext>
            </a:extLst>
          </p:cNvPr>
          <p:cNvSpPr/>
          <p:nvPr/>
        </p:nvSpPr>
        <p:spPr>
          <a:xfrm>
            <a:off x="7584834" y="481681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Ш</a:t>
            </a:r>
          </a:p>
        </p:txBody>
      </p:sp>
      <p:sp>
        <p:nvSpPr>
          <p:cNvPr id="45" name="Буква Щ">
            <a:extLst>
              <a:ext uri="{FF2B5EF4-FFF2-40B4-BE49-F238E27FC236}">
                <a16:creationId xmlns:a16="http://schemas.microsoft.com/office/drawing/2014/main" id="{6FC06C2B-67CC-4227-8EF8-6B68139B8651}"/>
              </a:ext>
            </a:extLst>
          </p:cNvPr>
          <p:cNvSpPr/>
          <p:nvPr/>
        </p:nvSpPr>
        <p:spPr>
          <a:xfrm>
            <a:off x="8167990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Щ</a:t>
            </a:r>
          </a:p>
        </p:txBody>
      </p:sp>
      <p:sp>
        <p:nvSpPr>
          <p:cNvPr id="46" name="Буква Ъ">
            <a:extLst>
              <a:ext uri="{FF2B5EF4-FFF2-40B4-BE49-F238E27FC236}">
                <a16:creationId xmlns:a16="http://schemas.microsoft.com/office/drawing/2014/main" id="{54351F7C-50CA-4C37-B23B-A90BD89C00D9}"/>
              </a:ext>
            </a:extLst>
          </p:cNvPr>
          <p:cNvSpPr/>
          <p:nvPr/>
        </p:nvSpPr>
        <p:spPr>
          <a:xfrm>
            <a:off x="874168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Ъ</a:t>
            </a:r>
          </a:p>
        </p:txBody>
      </p:sp>
      <p:sp>
        <p:nvSpPr>
          <p:cNvPr id="47" name="Буква Ы">
            <a:extLst>
              <a:ext uri="{FF2B5EF4-FFF2-40B4-BE49-F238E27FC236}">
                <a16:creationId xmlns:a16="http://schemas.microsoft.com/office/drawing/2014/main" id="{253950DE-201D-49E2-9DC9-18DFBC35980D}"/>
              </a:ext>
            </a:extLst>
          </p:cNvPr>
          <p:cNvSpPr/>
          <p:nvPr/>
        </p:nvSpPr>
        <p:spPr>
          <a:xfrm>
            <a:off x="930280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Ы</a:t>
            </a:r>
          </a:p>
        </p:txBody>
      </p:sp>
      <p:sp>
        <p:nvSpPr>
          <p:cNvPr id="48" name="Буква Ь">
            <a:extLst>
              <a:ext uri="{FF2B5EF4-FFF2-40B4-BE49-F238E27FC236}">
                <a16:creationId xmlns:a16="http://schemas.microsoft.com/office/drawing/2014/main" id="{16E8E346-AD40-47A5-BBC5-7BCBD0581289}"/>
              </a:ext>
            </a:extLst>
          </p:cNvPr>
          <p:cNvSpPr/>
          <p:nvPr/>
        </p:nvSpPr>
        <p:spPr>
          <a:xfrm>
            <a:off x="986392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49" name="Буква Э">
            <a:extLst>
              <a:ext uri="{FF2B5EF4-FFF2-40B4-BE49-F238E27FC236}">
                <a16:creationId xmlns:a16="http://schemas.microsoft.com/office/drawing/2014/main" id="{09829B25-E623-485A-ACA6-1C7F013AB484}"/>
              </a:ext>
            </a:extLst>
          </p:cNvPr>
          <p:cNvSpPr/>
          <p:nvPr/>
        </p:nvSpPr>
        <p:spPr>
          <a:xfrm>
            <a:off x="104264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50" name="Буква Ю">
            <a:extLst>
              <a:ext uri="{FF2B5EF4-FFF2-40B4-BE49-F238E27FC236}">
                <a16:creationId xmlns:a16="http://schemas.microsoft.com/office/drawing/2014/main" id="{9EEDF820-7751-4CF9-AB7E-32AAFC9A564A}"/>
              </a:ext>
            </a:extLst>
          </p:cNvPr>
          <p:cNvSpPr/>
          <p:nvPr/>
        </p:nvSpPr>
        <p:spPr>
          <a:xfrm>
            <a:off x="109850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Ю</a:t>
            </a:r>
          </a:p>
        </p:txBody>
      </p:sp>
      <p:sp>
        <p:nvSpPr>
          <p:cNvPr id="69" name="Буква Я">
            <a:extLst>
              <a:ext uri="{FF2B5EF4-FFF2-40B4-BE49-F238E27FC236}">
                <a16:creationId xmlns:a16="http://schemas.microsoft.com/office/drawing/2014/main" id="{EC8E6689-123E-47A9-9D74-984E0BEE2E4C}"/>
              </a:ext>
            </a:extLst>
          </p:cNvPr>
          <p:cNvSpPr/>
          <p:nvPr/>
        </p:nvSpPr>
        <p:spPr>
          <a:xfrm>
            <a:off x="1154359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Я</a:t>
            </a:r>
          </a:p>
        </p:txBody>
      </p:sp>
      <p:sp>
        <p:nvSpPr>
          <p:cNvPr id="51" name="Закрыта 1 буква">
            <a:extLst>
              <a:ext uri="{FF2B5EF4-FFF2-40B4-BE49-F238E27FC236}">
                <a16:creationId xmlns:a16="http://schemas.microsoft.com/office/drawing/2014/main" id="{9862CA47-11F7-4F88-8AAC-101393053028}"/>
              </a:ext>
            </a:extLst>
          </p:cNvPr>
          <p:cNvSpPr/>
          <p:nvPr/>
        </p:nvSpPr>
        <p:spPr>
          <a:xfrm>
            <a:off x="5263485" y="162901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крыта 2 буква">
            <a:extLst>
              <a:ext uri="{FF2B5EF4-FFF2-40B4-BE49-F238E27FC236}">
                <a16:creationId xmlns:a16="http://schemas.microsoft.com/office/drawing/2014/main" id="{D4B66867-F4BD-48C1-8651-48B8883D7850}"/>
              </a:ext>
            </a:extLst>
          </p:cNvPr>
          <p:cNvSpPr/>
          <p:nvPr/>
        </p:nvSpPr>
        <p:spPr>
          <a:xfrm>
            <a:off x="6018000" y="1640158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крыта 3 буква">
            <a:extLst>
              <a:ext uri="{FF2B5EF4-FFF2-40B4-BE49-F238E27FC236}">
                <a16:creationId xmlns:a16="http://schemas.microsoft.com/office/drawing/2014/main" id="{B9288E72-3723-4558-8C2E-1311651B8369}"/>
              </a:ext>
            </a:extLst>
          </p:cNvPr>
          <p:cNvSpPr/>
          <p:nvPr/>
        </p:nvSpPr>
        <p:spPr>
          <a:xfrm>
            <a:off x="6787906" y="162901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крыта 4 буква">
            <a:extLst>
              <a:ext uri="{FF2B5EF4-FFF2-40B4-BE49-F238E27FC236}">
                <a16:creationId xmlns:a16="http://schemas.microsoft.com/office/drawing/2014/main" id="{7C3E6CD3-0796-42C7-B6D5-78BABD729FFC}"/>
              </a:ext>
            </a:extLst>
          </p:cNvPr>
          <p:cNvSpPr/>
          <p:nvPr/>
        </p:nvSpPr>
        <p:spPr>
          <a:xfrm>
            <a:off x="7560303" y="1618303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крыта 5 буква">
            <a:extLst>
              <a:ext uri="{FF2B5EF4-FFF2-40B4-BE49-F238E27FC236}">
                <a16:creationId xmlns:a16="http://schemas.microsoft.com/office/drawing/2014/main" id="{6AA78CB2-DEDB-4EF3-8F27-57CB7662C644}"/>
              </a:ext>
            </a:extLst>
          </p:cNvPr>
          <p:cNvSpPr/>
          <p:nvPr/>
        </p:nvSpPr>
        <p:spPr>
          <a:xfrm>
            <a:off x="8354828" y="1631963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крыта 6 Буква">
            <a:extLst>
              <a:ext uri="{FF2B5EF4-FFF2-40B4-BE49-F238E27FC236}">
                <a16:creationId xmlns:a16="http://schemas.microsoft.com/office/drawing/2014/main" id="{58654BF3-1D09-441A-9662-68AB184FD99E}"/>
              </a:ext>
            </a:extLst>
          </p:cNvPr>
          <p:cNvSpPr/>
          <p:nvPr/>
        </p:nvSpPr>
        <p:spPr>
          <a:xfrm>
            <a:off x="9056140" y="1616631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Закрыта 7 буква">
            <a:extLst>
              <a:ext uri="{FF2B5EF4-FFF2-40B4-BE49-F238E27FC236}">
                <a16:creationId xmlns:a16="http://schemas.microsoft.com/office/drawing/2014/main" id="{35D7794B-2A8B-43DB-AB3E-37F78558AE55}"/>
              </a:ext>
            </a:extLst>
          </p:cNvPr>
          <p:cNvSpPr/>
          <p:nvPr/>
        </p:nvSpPr>
        <p:spPr>
          <a:xfrm>
            <a:off x="9808836" y="162901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Закрыта 8 буква">
            <a:extLst>
              <a:ext uri="{FF2B5EF4-FFF2-40B4-BE49-F238E27FC236}">
                <a16:creationId xmlns:a16="http://schemas.microsoft.com/office/drawing/2014/main" id="{537B3B54-D240-4E51-A3A8-DF2225D59E61}"/>
              </a:ext>
            </a:extLst>
          </p:cNvPr>
          <p:cNvSpPr/>
          <p:nvPr/>
        </p:nvSpPr>
        <p:spPr>
          <a:xfrm>
            <a:off x="10588489" y="1629012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крыта 9 Буква">
            <a:extLst>
              <a:ext uri="{FF2B5EF4-FFF2-40B4-BE49-F238E27FC236}">
                <a16:creationId xmlns:a16="http://schemas.microsoft.com/office/drawing/2014/main" id="{EA687596-538C-42F3-89BC-CB7E1AFF19E2}"/>
              </a:ext>
            </a:extLst>
          </p:cNvPr>
          <p:cNvSpPr/>
          <p:nvPr/>
        </p:nvSpPr>
        <p:spPr>
          <a:xfrm>
            <a:off x="11328091" y="1618303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6-конечная звезда 1">
            <a:extLst>
              <a:ext uri="{FF2B5EF4-FFF2-40B4-BE49-F238E27FC236}">
                <a16:creationId xmlns:a16="http://schemas.microsoft.com/office/drawing/2014/main" id="{B139B8BA-5283-4F7F-A6AB-D3AD26AA5D74}"/>
              </a:ext>
            </a:extLst>
          </p:cNvPr>
          <p:cNvSpPr/>
          <p:nvPr/>
        </p:nvSpPr>
        <p:spPr>
          <a:xfrm>
            <a:off x="9822391" y="408079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1" name="6-конечная звезда 2">
            <a:extLst>
              <a:ext uri="{FF2B5EF4-FFF2-40B4-BE49-F238E27FC236}">
                <a16:creationId xmlns:a16="http://schemas.microsoft.com/office/drawing/2014/main" id="{BEA9BB9F-9510-4B87-B653-41AE973294FA}"/>
              </a:ext>
            </a:extLst>
          </p:cNvPr>
          <p:cNvSpPr/>
          <p:nvPr/>
        </p:nvSpPr>
        <p:spPr>
          <a:xfrm>
            <a:off x="8158083" y="4055259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2" name="6-конечная звезда 3">
            <a:extLst>
              <a:ext uri="{FF2B5EF4-FFF2-40B4-BE49-F238E27FC236}">
                <a16:creationId xmlns:a16="http://schemas.microsoft.com/office/drawing/2014/main" id="{7D8FF1BE-F453-4844-A060-E4A54A77E369}"/>
              </a:ext>
            </a:extLst>
          </p:cNvPr>
          <p:cNvSpPr/>
          <p:nvPr/>
        </p:nvSpPr>
        <p:spPr>
          <a:xfrm>
            <a:off x="6981178" y="480525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3" name="6-конечная звезда 4">
            <a:extLst>
              <a:ext uri="{FF2B5EF4-FFF2-40B4-BE49-F238E27FC236}">
                <a16:creationId xmlns:a16="http://schemas.microsoft.com/office/drawing/2014/main" id="{2A0C71CA-79E0-4E4E-B0F1-4327FA2B2B00}"/>
              </a:ext>
            </a:extLst>
          </p:cNvPr>
          <p:cNvSpPr/>
          <p:nvPr/>
        </p:nvSpPr>
        <p:spPr>
          <a:xfrm>
            <a:off x="8802613" y="3371786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4" name="6-конечная звезда 5">
            <a:extLst>
              <a:ext uri="{FF2B5EF4-FFF2-40B4-BE49-F238E27FC236}">
                <a16:creationId xmlns:a16="http://schemas.microsoft.com/office/drawing/2014/main" id="{AD167E08-4A2E-4770-9A28-01D851D8CC90}"/>
              </a:ext>
            </a:extLst>
          </p:cNvPr>
          <p:cNvSpPr/>
          <p:nvPr/>
        </p:nvSpPr>
        <p:spPr>
          <a:xfrm>
            <a:off x="6482850" y="406390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5" name="6-конечная звезда 6">
            <a:extLst>
              <a:ext uri="{FF2B5EF4-FFF2-40B4-BE49-F238E27FC236}">
                <a16:creationId xmlns:a16="http://schemas.microsoft.com/office/drawing/2014/main" id="{A647BD86-53FB-4998-BFF1-202663D247ED}"/>
              </a:ext>
            </a:extLst>
          </p:cNvPr>
          <p:cNvSpPr/>
          <p:nvPr/>
        </p:nvSpPr>
        <p:spPr>
          <a:xfrm>
            <a:off x="9877489" y="4844596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6" name="6-конечная звезда 7">
            <a:extLst>
              <a:ext uri="{FF2B5EF4-FFF2-40B4-BE49-F238E27FC236}">
                <a16:creationId xmlns:a16="http://schemas.microsoft.com/office/drawing/2014/main" id="{5F7EEEC3-DEFA-4DB2-81C0-6D678A6FFA56}"/>
              </a:ext>
            </a:extLst>
          </p:cNvPr>
          <p:cNvSpPr/>
          <p:nvPr/>
        </p:nvSpPr>
        <p:spPr>
          <a:xfrm>
            <a:off x="7603085" y="406350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7" name="6-конечная звезда 8">
            <a:extLst>
              <a:ext uri="{FF2B5EF4-FFF2-40B4-BE49-F238E27FC236}">
                <a16:creationId xmlns:a16="http://schemas.microsoft.com/office/drawing/2014/main" id="{05BE52AB-C08F-4855-8753-C2098584022B}"/>
              </a:ext>
            </a:extLst>
          </p:cNvPr>
          <p:cNvSpPr/>
          <p:nvPr/>
        </p:nvSpPr>
        <p:spPr>
          <a:xfrm>
            <a:off x="10939961" y="337999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8" name="6-конечная звезда 9">
            <a:extLst>
              <a:ext uri="{FF2B5EF4-FFF2-40B4-BE49-F238E27FC236}">
                <a16:creationId xmlns:a16="http://schemas.microsoft.com/office/drawing/2014/main" id="{F2401D40-7257-41D0-A3E6-0DA691C117DC}"/>
              </a:ext>
            </a:extLst>
          </p:cNvPr>
          <p:cNvSpPr/>
          <p:nvPr/>
        </p:nvSpPr>
        <p:spPr>
          <a:xfrm>
            <a:off x="5893104" y="4033958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pic>
        <p:nvPicPr>
          <p:cNvPr id="2" name="Звук Победитель игры Поле чудес ">
            <a:hlinkClick r:id="" action="ppaction://media"/>
            <a:extLst>
              <a:ext uri="{FF2B5EF4-FFF2-40B4-BE49-F238E27FC236}">
                <a16:creationId xmlns:a16="http://schemas.microsoft.com/office/drawing/2014/main" id="{9A67D8E3-B278-49BB-B664-8963C31E9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70194" y="6114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0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700000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540000"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2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2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5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6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7" grpId="1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 2">
            <a:extLst>
              <a:ext uri="{FF2B5EF4-FFF2-40B4-BE49-F238E27FC236}">
                <a16:creationId xmlns:a16="http://schemas.microsoft.com/office/drawing/2014/main" id="{F665F927-4BD1-4804-9728-2329B5E61A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Финал">
            <a:extLst>
              <a:ext uri="{FF2B5EF4-FFF2-40B4-BE49-F238E27FC236}">
                <a16:creationId xmlns:a16="http://schemas.microsoft.com/office/drawing/2014/main" id="{899EA169-3E57-4E65-A18B-C8F1795C1E06}"/>
              </a:ext>
            </a:extLst>
          </p:cNvPr>
          <p:cNvSpPr txBox="1"/>
          <p:nvPr/>
        </p:nvSpPr>
        <p:spPr>
          <a:xfrm>
            <a:off x="5314335" y="7064"/>
            <a:ext cx="2369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chemeClr val="bg1"/>
                </a:solidFill>
                <a:latin typeface="Georgia" panose="02040502050405020303" pitchFamily="18" charset="0"/>
              </a:rPr>
              <a:t>Финал</a:t>
            </a:r>
            <a:endParaRPr lang="ru-RU" sz="4400" dirty="0"/>
          </a:p>
        </p:txBody>
      </p:sp>
      <p:sp>
        <p:nvSpPr>
          <p:cNvPr id="5" name="Вопрос финала">
            <a:extLst>
              <a:ext uri="{FF2B5EF4-FFF2-40B4-BE49-F238E27FC236}">
                <a16:creationId xmlns:a16="http://schemas.microsoft.com/office/drawing/2014/main" id="{4B9B20F3-23B2-4C95-9270-B86311FAD659}"/>
              </a:ext>
            </a:extLst>
          </p:cNvPr>
          <p:cNvSpPr/>
          <p:nvPr/>
        </p:nvSpPr>
        <p:spPr>
          <a:xfrm>
            <a:off x="4208204" y="783569"/>
            <a:ext cx="6617111" cy="5213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Как звали прадедушку Деда Мороза ?</a:t>
            </a:r>
          </a:p>
        </p:txBody>
      </p:sp>
      <p:pic>
        <p:nvPicPr>
          <p:cNvPr id="6" name="Барабан Поле чудес" descr="C:\Users\Иван\Desktop\Безымянный.png">
            <a:extLst>
              <a:ext uri="{FF2B5EF4-FFF2-40B4-BE49-F238E27FC236}">
                <a16:creationId xmlns:a16="http://schemas.microsoft.com/office/drawing/2014/main" id="{9FEC0747-3907-44D1-9715-3538744D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6665" y="776505"/>
            <a:ext cx="6422665" cy="6422665"/>
          </a:xfrm>
          <a:prstGeom prst="rect">
            <a:avLst/>
          </a:prstGeom>
          <a:noFill/>
        </p:spPr>
      </p:pic>
      <p:pic>
        <p:nvPicPr>
          <p:cNvPr id="7" name="Стрелка на барабане" descr="Рисунок2.png">
            <a:extLst>
              <a:ext uri="{FF2B5EF4-FFF2-40B4-BE49-F238E27FC236}">
                <a16:creationId xmlns:a16="http://schemas.microsoft.com/office/drawing/2014/main" id="{C4D0B8CC-E8D9-4C93-9075-9198655711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tretch>
            <a:fillRect/>
          </a:stretch>
        </p:blipFill>
        <p:spPr>
          <a:xfrm rot="420730">
            <a:off x="1543553" y="3408044"/>
            <a:ext cx="1681832" cy="693119"/>
          </a:xfrm>
          <a:prstGeom prst="rect">
            <a:avLst/>
          </a:prstGeom>
        </p:spPr>
      </p:pic>
      <p:sp>
        <p:nvSpPr>
          <p:cNvPr id="8" name="1 Буква Т">
            <a:extLst>
              <a:ext uri="{FF2B5EF4-FFF2-40B4-BE49-F238E27FC236}">
                <a16:creationId xmlns:a16="http://schemas.microsoft.com/office/drawing/2014/main" id="{30C4822B-6922-4617-ADCF-FC935BF7DC9E}"/>
              </a:ext>
            </a:extLst>
          </p:cNvPr>
          <p:cNvSpPr/>
          <p:nvPr/>
        </p:nvSpPr>
        <p:spPr>
          <a:xfrm>
            <a:off x="5486400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9" name="2 Буква Р">
            <a:extLst>
              <a:ext uri="{FF2B5EF4-FFF2-40B4-BE49-F238E27FC236}">
                <a16:creationId xmlns:a16="http://schemas.microsoft.com/office/drawing/2014/main" id="{44D2FFA1-8D42-4F86-84EC-E8131543C4DA}"/>
              </a:ext>
            </a:extLst>
          </p:cNvPr>
          <p:cNvSpPr/>
          <p:nvPr/>
        </p:nvSpPr>
        <p:spPr>
          <a:xfrm>
            <a:off x="6253316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10" name="3 Буква Е">
            <a:extLst>
              <a:ext uri="{FF2B5EF4-FFF2-40B4-BE49-F238E27FC236}">
                <a16:creationId xmlns:a16="http://schemas.microsoft.com/office/drawing/2014/main" id="{78B33A69-98FA-435E-AB24-54E5F118924B}"/>
              </a:ext>
            </a:extLst>
          </p:cNvPr>
          <p:cNvSpPr/>
          <p:nvPr/>
        </p:nvSpPr>
        <p:spPr>
          <a:xfrm>
            <a:off x="7020232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11" name="4 Буква С">
            <a:extLst>
              <a:ext uri="{FF2B5EF4-FFF2-40B4-BE49-F238E27FC236}">
                <a16:creationId xmlns:a16="http://schemas.microsoft.com/office/drawing/2014/main" id="{199404FB-CC2B-430E-A357-2B5D032186D0}"/>
              </a:ext>
            </a:extLst>
          </p:cNvPr>
          <p:cNvSpPr/>
          <p:nvPr/>
        </p:nvSpPr>
        <p:spPr>
          <a:xfrm>
            <a:off x="7787148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12" name="5 Буква К">
            <a:extLst>
              <a:ext uri="{FF2B5EF4-FFF2-40B4-BE49-F238E27FC236}">
                <a16:creationId xmlns:a16="http://schemas.microsoft.com/office/drawing/2014/main" id="{7ADFB2C2-FE6D-4216-AF23-E9372E275FA1}"/>
              </a:ext>
            </a:extLst>
          </p:cNvPr>
          <p:cNvSpPr/>
          <p:nvPr/>
        </p:nvSpPr>
        <p:spPr>
          <a:xfrm>
            <a:off x="8554064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13" name="6 Буква У">
            <a:extLst>
              <a:ext uri="{FF2B5EF4-FFF2-40B4-BE49-F238E27FC236}">
                <a16:creationId xmlns:a16="http://schemas.microsoft.com/office/drawing/2014/main" id="{5BD04863-012E-4F58-B74D-9CDB95A9F38A}"/>
              </a:ext>
            </a:extLst>
          </p:cNvPr>
          <p:cNvSpPr/>
          <p:nvPr/>
        </p:nvSpPr>
        <p:spPr>
          <a:xfrm>
            <a:off x="9320980" y="155863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14" name="7 Буква Н">
            <a:extLst>
              <a:ext uri="{FF2B5EF4-FFF2-40B4-BE49-F238E27FC236}">
                <a16:creationId xmlns:a16="http://schemas.microsoft.com/office/drawing/2014/main" id="{97E3DD54-9888-4F22-9047-2C202E304525}"/>
              </a:ext>
            </a:extLst>
          </p:cNvPr>
          <p:cNvSpPr/>
          <p:nvPr/>
        </p:nvSpPr>
        <p:spPr>
          <a:xfrm>
            <a:off x="10087896" y="15459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15" name="Буква А">
            <a:extLst>
              <a:ext uri="{FF2B5EF4-FFF2-40B4-BE49-F238E27FC236}">
                <a16:creationId xmlns:a16="http://schemas.microsoft.com/office/drawing/2014/main" id="{5E020015-F872-4960-B41D-779FCBFD54A7}"/>
              </a:ext>
            </a:extLst>
          </p:cNvPr>
          <p:cNvSpPr/>
          <p:nvPr/>
        </p:nvSpPr>
        <p:spPr>
          <a:xfrm>
            <a:off x="5889811" y="3391530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А</a:t>
            </a:r>
          </a:p>
        </p:txBody>
      </p:sp>
      <p:sp>
        <p:nvSpPr>
          <p:cNvPr id="16" name="Буква Б">
            <a:extLst>
              <a:ext uri="{FF2B5EF4-FFF2-40B4-BE49-F238E27FC236}">
                <a16:creationId xmlns:a16="http://schemas.microsoft.com/office/drawing/2014/main" id="{6CC5A11B-D164-46E0-A6E1-C648D13E07F5}"/>
              </a:ext>
            </a:extLst>
          </p:cNvPr>
          <p:cNvSpPr/>
          <p:nvPr/>
        </p:nvSpPr>
        <p:spPr>
          <a:xfrm>
            <a:off x="645363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Б</a:t>
            </a:r>
          </a:p>
        </p:txBody>
      </p:sp>
      <p:sp>
        <p:nvSpPr>
          <p:cNvPr id="17" name="Буква В">
            <a:extLst>
              <a:ext uri="{FF2B5EF4-FFF2-40B4-BE49-F238E27FC236}">
                <a16:creationId xmlns:a16="http://schemas.microsoft.com/office/drawing/2014/main" id="{922CE98E-E6B3-452E-8A3E-3B0E1A436B16}"/>
              </a:ext>
            </a:extLst>
          </p:cNvPr>
          <p:cNvSpPr/>
          <p:nvPr/>
        </p:nvSpPr>
        <p:spPr>
          <a:xfrm>
            <a:off x="701746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В</a:t>
            </a:r>
          </a:p>
        </p:txBody>
      </p:sp>
      <p:sp>
        <p:nvSpPr>
          <p:cNvPr id="18" name="Буква Г">
            <a:extLst>
              <a:ext uri="{FF2B5EF4-FFF2-40B4-BE49-F238E27FC236}">
                <a16:creationId xmlns:a16="http://schemas.microsoft.com/office/drawing/2014/main" id="{44118AB8-4EB3-4E8D-A904-EDE93158CEAA}"/>
              </a:ext>
            </a:extLst>
          </p:cNvPr>
          <p:cNvSpPr/>
          <p:nvPr/>
        </p:nvSpPr>
        <p:spPr>
          <a:xfrm>
            <a:off x="758128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Г</a:t>
            </a:r>
          </a:p>
        </p:txBody>
      </p:sp>
      <p:sp>
        <p:nvSpPr>
          <p:cNvPr id="19" name="Буква Д">
            <a:extLst>
              <a:ext uri="{FF2B5EF4-FFF2-40B4-BE49-F238E27FC236}">
                <a16:creationId xmlns:a16="http://schemas.microsoft.com/office/drawing/2014/main" id="{8151BB41-657C-4B93-9D00-4F293745DCE4}"/>
              </a:ext>
            </a:extLst>
          </p:cNvPr>
          <p:cNvSpPr/>
          <p:nvPr/>
        </p:nvSpPr>
        <p:spPr>
          <a:xfrm>
            <a:off x="8145115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Д</a:t>
            </a:r>
          </a:p>
        </p:txBody>
      </p:sp>
      <p:sp>
        <p:nvSpPr>
          <p:cNvPr id="21" name="Буква Е">
            <a:extLst>
              <a:ext uri="{FF2B5EF4-FFF2-40B4-BE49-F238E27FC236}">
                <a16:creationId xmlns:a16="http://schemas.microsoft.com/office/drawing/2014/main" id="{B7D38DB8-E474-43D4-A4C8-681292153306}"/>
              </a:ext>
            </a:extLst>
          </p:cNvPr>
          <p:cNvSpPr/>
          <p:nvPr/>
        </p:nvSpPr>
        <p:spPr>
          <a:xfrm>
            <a:off x="8708941" y="338770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Е</a:t>
            </a:r>
          </a:p>
        </p:txBody>
      </p:sp>
      <p:sp>
        <p:nvSpPr>
          <p:cNvPr id="22" name="Буква Ё">
            <a:extLst>
              <a:ext uri="{FF2B5EF4-FFF2-40B4-BE49-F238E27FC236}">
                <a16:creationId xmlns:a16="http://schemas.microsoft.com/office/drawing/2014/main" id="{837211BD-4960-445A-8678-74AB7B2A8475}"/>
              </a:ext>
            </a:extLst>
          </p:cNvPr>
          <p:cNvSpPr/>
          <p:nvPr/>
        </p:nvSpPr>
        <p:spPr>
          <a:xfrm>
            <a:off x="9272767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Ё</a:t>
            </a:r>
          </a:p>
        </p:txBody>
      </p:sp>
      <p:sp>
        <p:nvSpPr>
          <p:cNvPr id="23" name="Буква Ж">
            <a:extLst>
              <a:ext uri="{FF2B5EF4-FFF2-40B4-BE49-F238E27FC236}">
                <a16:creationId xmlns:a16="http://schemas.microsoft.com/office/drawing/2014/main" id="{E3E3796A-5736-4E62-A1BB-078D3434C912}"/>
              </a:ext>
            </a:extLst>
          </p:cNvPr>
          <p:cNvSpPr/>
          <p:nvPr/>
        </p:nvSpPr>
        <p:spPr>
          <a:xfrm>
            <a:off x="9836593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Ж</a:t>
            </a:r>
          </a:p>
        </p:txBody>
      </p:sp>
      <p:sp>
        <p:nvSpPr>
          <p:cNvPr id="24" name="Буква З">
            <a:extLst>
              <a:ext uri="{FF2B5EF4-FFF2-40B4-BE49-F238E27FC236}">
                <a16:creationId xmlns:a16="http://schemas.microsoft.com/office/drawing/2014/main" id="{BC7AD5E7-F09E-401F-898B-6977F484283C}"/>
              </a:ext>
            </a:extLst>
          </p:cNvPr>
          <p:cNvSpPr/>
          <p:nvPr/>
        </p:nvSpPr>
        <p:spPr>
          <a:xfrm>
            <a:off x="10400419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З</a:t>
            </a:r>
          </a:p>
        </p:txBody>
      </p:sp>
      <p:sp>
        <p:nvSpPr>
          <p:cNvPr id="25" name="Буква И">
            <a:extLst>
              <a:ext uri="{FF2B5EF4-FFF2-40B4-BE49-F238E27FC236}">
                <a16:creationId xmlns:a16="http://schemas.microsoft.com/office/drawing/2014/main" id="{68FCD0DE-96E4-46D3-B81C-83BDC9A1E471}"/>
              </a:ext>
            </a:extLst>
          </p:cNvPr>
          <p:cNvSpPr/>
          <p:nvPr/>
        </p:nvSpPr>
        <p:spPr>
          <a:xfrm>
            <a:off x="10964028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И</a:t>
            </a:r>
          </a:p>
        </p:txBody>
      </p:sp>
      <p:sp>
        <p:nvSpPr>
          <p:cNvPr id="26" name="Буква Й">
            <a:extLst>
              <a:ext uri="{FF2B5EF4-FFF2-40B4-BE49-F238E27FC236}">
                <a16:creationId xmlns:a16="http://schemas.microsoft.com/office/drawing/2014/main" id="{71B53A16-1928-4748-8BCA-F3D3FE9615A0}"/>
              </a:ext>
            </a:extLst>
          </p:cNvPr>
          <p:cNvSpPr/>
          <p:nvPr/>
        </p:nvSpPr>
        <p:spPr>
          <a:xfrm>
            <a:off x="11535671" y="3387007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Й</a:t>
            </a:r>
          </a:p>
        </p:txBody>
      </p:sp>
      <p:sp>
        <p:nvSpPr>
          <p:cNvPr id="27" name="Буква К">
            <a:extLst>
              <a:ext uri="{FF2B5EF4-FFF2-40B4-BE49-F238E27FC236}">
                <a16:creationId xmlns:a16="http://schemas.microsoft.com/office/drawing/2014/main" id="{17F061DA-F7AC-4BC1-99CD-616B8BF43E3B}"/>
              </a:ext>
            </a:extLst>
          </p:cNvPr>
          <p:cNvSpPr/>
          <p:nvPr/>
        </p:nvSpPr>
        <p:spPr>
          <a:xfrm>
            <a:off x="589761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К</a:t>
            </a:r>
          </a:p>
        </p:txBody>
      </p:sp>
      <p:sp>
        <p:nvSpPr>
          <p:cNvPr id="28" name="Буква Л">
            <a:extLst>
              <a:ext uri="{FF2B5EF4-FFF2-40B4-BE49-F238E27FC236}">
                <a16:creationId xmlns:a16="http://schemas.microsoft.com/office/drawing/2014/main" id="{4959F736-200D-4554-88CF-DA9362893634}"/>
              </a:ext>
            </a:extLst>
          </p:cNvPr>
          <p:cNvSpPr/>
          <p:nvPr/>
        </p:nvSpPr>
        <p:spPr>
          <a:xfrm>
            <a:off x="645363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Л</a:t>
            </a:r>
          </a:p>
        </p:txBody>
      </p:sp>
      <p:sp>
        <p:nvSpPr>
          <p:cNvPr id="29" name="Буква М">
            <a:extLst>
              <a:ext uri="{FF2B5EF4-FFF2-40B4-BE49-F238E27FC236}">
                <a16:creationId xmlns:a16="http://schemas.microsoft.com/office/drawing/2014/main" id="{D0DA4EC0-612C-4ABC-8581-1E1FCD7200FF}"/>
              </a:ext>
            </a:extLst>
          </p:cNvPr>
          <p:cNvSpPr/>
          <p:nvPr/>
        </p:nvSpPr>
        <p:spPr>
          <a:xfrm>
            <a:off x="701746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М</a:t>
            </a:r>
          </a:p>
        </p:txBody>
      </p:sp>
      <p:sp>
        <p:nvSpPr>
          <p:cNvPr id="30" name="Буква Н">
            <a:extLst>
              <a:ext uri="{FF2B5EF4-FFF2-40B4-BE49-F238E27FC236}">
                <a16:creationId xmlns:a16="http://schemas.microsoft.com/office/drawing/2014/main" id="{C629C598-D735-47B9-8F4D-6C60B859736B}"/>
              </a:ext>
            </a:extLst>
          </p:cNvPr>
          <p:cNvSpPr/>
          <p:nvPr/>
        </p:nvSpPr>
        <p:spPr>
          <a:xfrm>
            <a:off x="7584834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Н</a:t>
            </a:r>
          </a:p>
        </p:txBody>
      </p:sp>
      <p:sp>
        <p:nvSpPr>
          <p:cNvPr id="32" name="Буква О">
            <a:extLst>
              <a:ext uri="{FF2B5EF4-FFF2-40B4-BE49-F238E27FC236}">
                <a16:creationId xmlns:a16="http://schemas.microsoft.com/office/drawing/2014/main" id="{5FC8BD3C-715B-4CB3-85C8-F2F7957546B4}"/>
              </a:ext>
            </a:extLst>
          </p:cNvPr>
          <p:cNvSpPr/>
          <p:nvPr/>
        </p:nvSpPr>
        <p:spPr>
          <a:xfrm>
            <a:off x="8161376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О</a:t>
            </a:r>
          </a:p>
        </p:txBody>
      </p:sp>
      <p:sp>
        <p:nvSpPr>
          <p:cNvPr id="33" name="Буква П">
            <a:extLst>
              <a:ext uri="{FF2B5EF4-FFF2-40B4-BE49-F238E27FC236}">
                <a16:creationId xmlns:a16="http://schemas.microsoft.com/office/drawing/2014/main" id="{7E62E280-D9A7-4788-89B5-AEA9CC423587}"/>
              </a:ext>
            </a:extLst>
          </p:cNvPr>
          <p:cNvSpPr/>
          <p:nvPr/>
        </p:nvSpPr>
        <p:spPr>
          <a:xfrm>
            <a:off x="8733370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П</a:t>
            </a:r>
          </a:p>
        </p:txBody>
      </p:sp>
      <p:sp>
        <p:nvSpPr>
          <p:cNvPr id="34" name="Буква Р">
            <a:extLst>
              <a:ext uri="{FF2B5EF4-FFF2-40B4-BE49-F238E27FC236}">
                <a16:creationId xmlns:a16="http://schemas.microsoft.com/office/drawing/2014/main" id="{3F41FA8C-919A-4E5A-BCC7-CAA7B15D24EB}"/>
              </a:ext>
            </a:extLst>
          </p:cNvPr>
          <p:cNvSpPr/>
          <p:nvPr/>
        </p:nvSpPr>
        <p:spPr>
          <a:xfrm>
            <a:off x="9272767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Р</a:t>
            </a:r>
          </a:p>
        </p:txBody>
      </p:sp>
      <p:sp>
        <p:nvSpPr>
          <p:cNvPr id="35" name="Буква С">
            <a:extLst>
              <a:ext uri="{FF2B5EF4-FFF2-40B4-BE49-F238E27FC236}">
                <a16:creationId xmlns:a16="http://schemas.microsoft.com/office/drawing/2014/main" id="{1AD77131-65D9-46B3-BD72-7357F2864882}"/>
              </a:ext>
            </a:extLst>
          </p:cNvPr>
          <p:cNvSpPr/>
          <p:nvPr/>
        </p:nvSpPr>
        <p:spPr>
          <a:xfrm>
            <a:off x="983659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С</a:t>
            </a:r>
          </a:p>
        </p:txBody>
      </p:sp>
      <p:sp>
        <p:nvSpPr>
          <p:cNvPr id="36" name="Буква Т">
            <a:extLst>
              <a:ext uri="{FF2B5EF4-FFF2-40B4-BE49-F238E27FC236}">
                <a16:creationId xmlns:a16="http://schemas.microsoft.com/office/drawing/2014/main" id="{4701FCED-0E32-4DA2-865C-6E2776C8C82E}"/>
              </a:ext>
            </a:extLst>
          </p:cNvPr>
          <p:cNvSpPr/>
          <p:nvPr/>
        </p:nvSpPr>
        <p:spPr>
          <a:xfrm>
            <a:off x="1040041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Т</a:t>
            </a:r>
          </a:p>
        </p:txBody>
      </p:sp>
      <p:sp>
        <p:nvSpPr>
          <p:cNvPr id="37" name="Буква У">
            <a:extLst>
              <a:ext uri="{FF2B5EF4-FFF2-40B4-BE49-F238E27FC236}">
                <a16:creationId xmlns:a16="http://schemas.microsoft.com/office/drawing/2014/main" id="{062F750F-7138-4FF3-A764-3D09517EC667}"/>
              </a:ext>
            </a:extLst>
          </p:cNvPr>
          <p:cNvSpPr/>
          <p:nvPr/>
        </p:nvSpPr>
        <p:spPr>
          <a:xfrm>
            <a:off x="10950043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У</a:t>
            </a:r>
          </a:p>
        </p:txBody>
      </p:sp>
      <p:sp>
        <p:nvSpPr>
          <p:cNvPr id="38" name="Буква Ф">
            <a:extLst>
              <a:ext uri="{FF2B5EF4-FFF2-40B4-BE49-F238E27FC236}">
                <a16:creationId xmlns:a16="http://schemas.microsoft.com/office/drawing/2014/main" id="{28F537B3-9B2A-4E24-8E80-D96DDD97F16C}"/>
              </a:ext>
            </a:extLst>
          </p:cNvPr>
          <p:cNvSpPr/>
          <p:nvPr/>
        </p:nvSpPr>
        <p:spPr>
          <a:xfrm>
            <a:off x="11531429" y="4103243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Ф</a:t>
            </a:r>
          </a:p>
        </p:txBody>
      </p:sp>
      <p:sp>
        <p:nvSpPr>
          <p:cNvPr id="39" name="Буква Х">
            <a:extLst>
              <a:ext uri="{FF2B5EF4-FFF2-40B4-BE49-F238E27FC236}">
                <a16:creationId xmlns:a16="http://schemas.microsoft.com/office/drawing/2014/main" id="{2A01A9E9-6048-4B83-B58B-147E65CDC76D}"/>
              </a:ext>
            </a:extLst>
          </p:cNvPr>
          <p:cNvSpPr/>
          <p:nvPr/>
        </p:nvSpPr>
        <p:spPr>
          <a:xfrm>
            <a:off x="589852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Х</a:t>
            </a:r>
          </a:p>
        </p:txBody>
      </p:sp>
      <p:sp>
        <p:nvSpPr>
          <p:cNvPr id="40" name="Буква Ц">
            <a:extLst>
              <a:ext uri="{FF2B5EF4-FFF2-40B4-BE49-F238E27FC236}">
                <a16:creationId xmlns:a16="http://schemas.microsoft.com/office/drawing/2014/main" id="{A8FCEE0F-777C-4091-B484-4A04AB109276}"/>
              </a:ext>
            </a:extLst>
          </p:cNvPr>
          <p:cNvSpPr/>
          <p:nvPr/>
        </p:nvSpPr>
        <p:spPr>
          <a:xfrm>
            <a:off x="64536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Ц</a:t>
            </a:r>
          </a:p>
        </p:txBody>
      </p:sp>
      <p:sp>
        <p:nvSpPr>
          <p:cNvPr id="41" name="Буква Ч">
            <a:extLst>
              <a:ext uri="{FF2B5EF4-FFF2-40B4-BE49-F238E27FC236}">
                <a16:creationId xmlns:a16="http://schemas.microsoft.com/office/drawing/2014/main" id="{33F6240A-B916-45BA-A967-26D864353AC9}"/>
              </a:ext>
            </a:extLst>
          </p:cNvPr>
          <p:cNvSpPr/>
          <p:nvPr/>
        </p:nvSpPr>
        <p:spPr>
          <a:xfrm>
            <a:off x="701746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Ч</a:t>
            </a:r>
          </a:p>
        </p:txBody>
      </p:sp>
      <p:sp>
        <p:nvSpPr>
          <p:cNvPr id="42" name="Буква Ш">
            <a:extLst>
              <a:ext uri="{FF2B5EF4-FFF2-40B4-BE49-F238E27FC236}">
                <a16:creationId xmlns:a16="http://schemas.microsoft.com/office/drawing/2014/main" id="{FCE5C27F-7CC5-4605-9829-F3AE5808C192}"/>
              </a:ext>
            </a:extLst>
          </p:cNvPr>
          <p:cNvSpPr/>
          <p:nvPr/>
        </p:nvSpPr>
        <p:spPr>
          <a:xfrm>
            <a:off x="7584834" y="4816815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Ш</a:t>
            </a:r>
          </a:p>
        </p:txBody>
      </p:sp>
      <p:sp>
        <p:nvSpPr>
          <p:cNvPr id="44" name="Буква Щ">
            <a:extLst>
              <a:ext uri="{FF2B5EF4-FFF2-40B4-BE49-F238E27FC236}">
                <a16:creationId xmlns:a16="http://schemas.microsoft.com/office/drawing/2014/main" id="{9376DBEF-BA57-4369-9CBA-7AB34C3DE60E}"/>
              </a:ext>
            </a:extLst>
          </p:cNvPr>
          <p:cNvSpPr/>
          <p:nvPr/>
        </p:nvSpPr>
        <p:spPr>
          <a:xfrm>
            <a:off x="8167990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Щ</a:t>
            </a:r>
          </a:p>
        </p:txBody>
      </p:sp>
      <p:sp>
        <p:nvSpPr>
          <p:cNvPr id="45" name="Буква Ъ">
            <a:extLst>
              <a:ext uri="{FF2B5EF4-FFF2-40B4-BE49-F238E27FC236}">
                <a16:creationId xmlns:a16="http://schemas.microsoft.com/office/drawing/2014/main" id="{ED2F30D6-54A3-4D8D-9F07-BE7811245529}"/>
              </a:ext>
            </a:extLst>
          </p:cNvPr>
          <p:cNvSpPr/>
          <p:nvPr/>
        </p:nvSpPr>
        <p:spPr>
          <a:xfrm>
            <a:off x="8741681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Ъ</a:t>
            </a:r>
          </a:p>
        </p:txBody>
      </p:sp>
      <p:sp>
        <p:nvSpPr>
          <p:cNvPr id="46" name="Буква Ы">
            <a:extLst>
              <a:ext uri="{FF2B5EF4-FFF2-40B4-BE49-F238E27FC236}">
                <a16:creationId xmlns:a16="http://schemas.microsoft.com/office/drawing/2014/main" id="{513B9240-5714-45E9-A22D-A0637B615A90}"/>
              </a:ext>
            </a:extLst>
          </p:cNvPr>
          <p:cNvSpPr/>
          <p:nvPr/>
        </p:nvSpPr>
        <p:spPr>
          <a:xfrm>
            <a:off x="9302802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Ы</a:t>
            </a:r>
          </a:p>
        </p:txBody>
      </p:sp>
      <p:sp>
        <p:nvSpPr>
          <p:cNvPr id="47" name="Буква Ь">
            <a:extLst>
              <a:ext uri="{FF2B5EF4-FFF2-40B4-BE49-F238E27FC236}">
                <a16:creationId xmlns:a16="http://schemas.microsoft.com/office/drawing/2014/main" id="{E05A3E82-80DB-4173-A393-7ABB95960842}"/>
              </a:ext>
            </a:extLst>
          </p:cNvPr>
          <p:cNvSpPr/>
          <p:nvPr/>
        </p:nvSpPr>
        <p:spPr>
          <a:xfrm>
            <a:off x="986392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Ь</a:t>
            </a:r>
          </a:p>
        </p:txBody>
      </p:sp>
      <p:sp>
        <p:nvSpPr>
          <p:cNvPr id="48" name="Буква Э">
            <a:extLst>
              <a:ext uri="{FF2B5EF4-FFF2-40B4-BE49-F238E27FC236}">
                <a16:creationId xmlns:a16="http://schemas.microsoft.com/office/drawing/2014/main" id="{52316C31-6E1D-47B6-B64C-906EA1F377FE}"/>
              </a:ext>
            </a:extLst>
          </p:cNvPr>
          <p:cNvSpPr/>
          <p:nvPr/>
        </p:nvSpPr>
        <p:spPr>
          <a:xfrm>
            <a:off x="10426445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Э</a:t>
            </a:r>
          </a:p>
        </p:txBody>
      </p:sp>
      <p:sp>
        <p:nvSpPr>
          <p:cNvPr id="49" name="Буква Ю">
            <a:extLst>
              <a:ext uri="{FF2B5EF4-FFF2-40B4-BE49-F238E27FC236}">
                <a16:creationId xmlns:a16="http://schemas.microsoft.com/office/drawing/2014/main" id="{C9EBB2CA-A1C7-4C0B-8BB8-9B264F69986F}"/>
              </a:ext>
            </a:extLst>
          </p:cNvPr>
          <p:cNvSpPr/>
          <p:nvPr/>
        </p:nvSpPr>
        <p:spPr>
          <a:xfrm>
            <a:off x="10985037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Ю</a:t>
            </a:r>
          </a:p>
        </p:txBody>
      </p:sp>
      <p:sp>
        <p:nvSpPr>
          <p:cNvPr id="65" name="Буква Я">
            <a:extLst>
              <a:ext uri="{FF2B5EF4-FFF2-40B4-BE49-F238E27FC236}">
                <a16:creationId xmlns:a16="http://schemas.microsoft.com/office/drawing/2014/main" id="{424A1430-9D25-490D-99A8-02C19700186B}"/>
              </a:ext>
            </a:extLst>
          </p:cNvPr>
          <p:cNvSpPr/>
          <p:nvPr/>
        </p:nvSpPr>
        <p:spPr>
          <a:xfrm>
            <a:off x="11543593" y="4837249"/>
            <a:ext cx="531086" cy="6762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anose="02040502050405020303" pitchFamily="18" charset="0"/>
              </a:rPr>
              <a:t>Я</a:t>
            </a:r>
          </a:p>
        </p:txBody>
      </p:sp>
      <p:sp>
        <p:nvSpPr>
          <p:cNvPr id="51" name="Закрыта 1 буква">
            <a:extLst>
              <a:ext uri="{FF2B5EF4-FFF2-40B4-BE49-F238E27FC236}">
                <a16:creationId xmlns:a16="http://schemas.microsoft.com/office/drawing/2014/main" id="{FB372B5A-A0C7-4A5E-AC16-C79C650398C9}"/>
              </a:ext>
            </a:extLst>
          </p:cNvPr>
          <p:cNvSpPr/>
          <p:nvPr/>
        </p:nvSpPr>
        <p:spPr>
          <a:xfrm>
            <a:off x="5486400" y="1562648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Закрыта 2 буква">
            <a:extLst>
              <a:ext uri="{FF2B5EF4-FFF2-40B4-BE49-F238E27FC236}">
                <a16:creationId xmlns:a16="http://schemas.microsoft.com/office/drawing/2014/main" id="{E50F518F-54ED-4FB9-8584-5CE4828B42EF}"/>
              </a:ext>
            </a:extLst>
          </p:cNvPr>
          <p:cNvSpPr/>
          <p:nvPr/>
        </p:nvSpPr>
        <p:spPr>
          <a:xfrm>
            <a:off x="6257966" y="154833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крыта 3 буква">
            <a:extLst>
              <a:ext uri="{FF2B5EF4-FFF2-40B4-BE49-F238E27FC236}">
                <a16:creationId xmlns:a16="http://schemas.microsoft.com/office/drawing/2014/main" id="{15177543-CDBD-4D1D-9D5B-1F7BF1B02C1A}"/>
              </a:ext>
            </a:extLst>
          </p:cNvPr>
          <p:cNvSpPr/>
          <p:nvPr/>
        </p:nvSpPr>
        <p:spPr>
          <a:xfrm>
            <a:off x="7036143" y="154942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Закрыта 4 буква">
            <a:extLst>
              <a:ext uri="{FF2B5EF4-FFF2-40B4-BE49-F238E27FC236}">
                <a16:creationId xmlns:a16="http://schemas.microsoft.com/office/drawing/2014/main" id="{BEF08FF6-16F9-4820-948E-03BA54EB876C}"/>
              </a:ext>
            </a:extLst>
          </p:cNvPr>
          <p:cNvSpPr/>
          <p:nvPr/>
        </p:nvSpPr>
        <p:spPr>
          <a:xfrm>
            <a:off x="7791798" y="1549424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Закрыта 5 буква">
            <a:extLst>
              <a:ext uri="{FF2B5EF4-FFF2-40B4-BE49-F238E27FC236}">
                <a16:creationId xmlns:a16="http://schemas.microsoft.com/office/drawing/2014/main" id="{CBE4E2F9-D584-42BC-A459-30A1FD68DEB6}"/>
              </a:ext>
            </a:extLst>
          </p:cNvPr>
          <p:cNvSpPr/>
          <p:nvPr/>
        </p:nvSpPr>
        <p:spPr>
          <a:xfrm>
            <a:off x="8544232" y="1550557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Закрыта 6 буква">
            <a:extLst>
              <a:ext uri="{FF2B5EF4-FFF2-40B4-BE49-F238E27FC236}">
                <a16:creationId xmlns:a16="http://schemas.microsoft.com/office/drawing/2014/main" id="{1782EA4D-0EE9-4BE5-8347-913A6E64807F}"/>
              </a:ext>
            </a:extLst>
          </p:cNvPr>
          <p:cNvSpPr/>
          <p:nvPr/>
        </p:nvSpPr>
        <p:spPr>
          <a:xfrm>
            <a:off x="9322409" y="1559346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Закрыта 7 буква">
            <a:extLst>
              <a:ext uri="{FF2B5EF4-FFF2-40B4-BE49-F238E27FC236}">
                <a16:creationId xmlns:a16="http://schemas.microsoft.com/office/drawing/2014/main" id="{105C3C02-06E4-4010-A0F5-8C15EF9795F1}"/>
              </a:ext>
            </a:extLst>
          </p:cNvPr>
          <p:cNvSpPr/>
          <p:nvPr/>
        </p:nvSpPr>
        <p:spPr>
          <a:xfrm>
            <a:off x="10103209" y="1548945"/>
            <a:ext cx="757084" cy="924232"/>
          </a:xfrm>
          <a:prstGeom prst="rect">
            <a:avLst/>
          </a:prstGeom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6-конечная звезда 1">
            <a:extLst>
              <a:ext uri="{FF2B5EF4-FFF2-40B4-BE49-F238E27FC236}">
                <a16:creationId xmlns:a16="http://schemas.microsoft.com/office/drawing/2014/main" id="{BB508A64-4BF4-44D5-9314-BEE3076657D9}"/>
              </a:ext>
            </a:extLst>
          </p:cNvPr>
          <p:cNvSpPr/>
          <p:nvPr/>
        </p:nvSpPr>
        <p:spPr>
          <a:xfrm>
            <a:off x="10424542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59" name="6-конечная звезда 2">
            <a:extLst>
              <a:ext uri="{FF2B5EF4-FFF2-40B4-BE49-F238E27FC236}">
                <a16:creationId xmlns:a16="http://schemas.microsoft.com/office/drawing/2014/main" id="{EF3F3204-068A-489D-992B-573380BF3253}"/>
              </a:ext>
            </a:extLst>
          </p:cNvPr>
          <p:cNvSpPr/>
          <p:nvPr/>
        </p:nvSpPr>
        <p:spPr>
          <a:xfrm>
            <a:off x="9295303" y="404740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0" name="6-конечная звезда 3">
            <a:extLst>
              <a:ext uri="{FF2B5EF4-FFF2-40B4-BE49-F238E27FC236}">
                <a16:creationId xmlns:a16="http://schemas.microsoft.com/office/drawing/2014/main" id="{F37E74D1-C6E5-428E-93A4-E8C3D71DBB09}"/>
              </a:ext>
            </a:extLst>
          </p:cNvPr>
          <p:cNvSpPr/>
          <p:nvPr/>
        </p:nvSpPr>
        <p:spPr>
          <a:xfrm>
            <a:off x="8692462" y="337153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1" name="6-конечная звезда 4">
            <a:extLst>
              <a:ext uri="{FF2B5EF4-FFF2-40B4-BE49-F238E27FC236}">
                <a16:creationId xmlns:a16="http://schemas.microsoft.com/office/drawing/2014/main" id="{18EE34BF-FA30-4A04-985A-9AC9045D66AF}"/>
              </a:ext>
            </a:extLst>
          </p:cNvPr>
          <p:cNvSpPr/>
          <p:nvPr/>
        </p:nvSpPr>
        <p:spPr>
          <a:xfrm>
            <a:off x="9850867" y="4065583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2" name="6-конечная звезда 5">
            <a:extLst>
              <a:ext uri="{FF2B5EF4-FFF2-40B4-BE49-F238E27FC236}">
                <a16:creationId xmlns:a16="http://schemas.microsoft.com/office/drawing/2014/main" id="{94D9924A-BFE9-435B-9434-58AC95F046A3}"/>
              </a:ext>
            </a:extLst>
          </p:cNvPr>
          <p:cNvSpPr/>
          <p:nvPr/>
        </p:nvSpPr>
        <p:spPr>
          <a:xfrm>
            <a:off x="5879962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3" name="6-конечная звезда 6">
            <a:extLst>
              <a:ext uri="{FF2B5EF4-FFF2-40B4-BE49-F238E27FC236}">
                <a16:creationId xmlns:a16="http://schemas.microsoft.com/office/drawing/2014/main" id="{2E4235AC-7951-48A4-A103-1DA669B56AD8}"/>
              </a:ext>
            </a:extLst>
          </p:cNvPr>
          <p:cNvSpPr/>
          <p:nvPr/>
        </p:nvSpPr>
        <p:spPr>
          <a:xfrm>
            <a:off x="10931505" y="4063285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sp>
        <p:nvSpPr>
          <p:cNvPr id="64" name="6-конечная звезда 7">
            <a:extLst>
              <a:ext uri="{FF2B5EF4-FFF2-40B4-BE49-F238E27FC236}">
                <a16:creationId xmlns:a16="http://schemas.microsoft.com/office/drawing/2014/main" id="{ABECC35B-20A9-4B89-8B94-8F9B94401CE2}"/>
              </a:ext>
            </a:extLst>
          </p:cNvPr>
          <p:cNvSpPr/>
          <p:nvPr/>
        </p:nvSpPr>
        <p:spPr>
          <a:xfrm>
            <a:off x="7571085" y="4087559"/>
            <a:ext cx="305056" cy="369160"/>
          </a:xfrm>
          <a:prstGeom prst="star6">
            <a:avLst/>
          </a:prstGeom>
          <a:gradFill flip="none" rotWithShape="1">
            <a:gsLst>
              <a:gs pos="0">
                <a:srgbClr val="000099"/>
              </a:gs>
              <a:gs pos="50000">
                <a:srgbClr val="3333CC"/>
              </a:gs>
              <a:gs pos="100000">
                <a:srgbClr val="CCECFF"/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400" b="1" dirty="0">
              <a:solidFill>
                <a:srgbClr val="000099"/>
              </a:solidFill>
            </a:endParaRPr>
          </a:p>
        </p:txBody>
      </p:sp>
      <p:pic>
        <p:nvPicPr>
          <p:cNvPr id="2" name="Звук Победитель игры Поле чудес">
            <a:hlinkClick r:id="" action="ppaction://media"/>
            <a:extLst>
              <a:ext uri="{FF2B5EF4-FFF2-40B4-BE49-F238E27FC236}">
                <a16:creationId xmlns:a16="http://schemas.microsoft.com/office/drawing/2014/main" id="{DD62BD87-9ACB-47C9-81B8-27F327D14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255" y="61558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0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700000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540000">
                                      <p:cBhvr>
                                        <p:cTn id="1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0">
                                      <p:cBhvr>
                                        <p:cTn id="2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700000">
                                      <p:cBhvr>
                                        <p:cTn id="2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3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4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58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2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66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380000">
                                      <p:cBhvr>
                                        <p:cTn id="74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вук Вращается барабан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вук Нет такой буквы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2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0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вук Правильно угаданной букв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456</Words>
  <Application>Microsoft Office PowerPoint</Application>
  <PresentationFormat>Широкоэкранный</PresentationFormat>
  <Paragraphs>265</Paragraphs>
  <Slides>12</Slides>
  <Notes>1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Georgia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леново</dc:creator>
  <cp:lastModifiedBy>леново</cp:lastModifiedBy>
  <cp:revision>179</cp:revision>
  <dcterms:created xsi:type="dcterms:W3CDTF">2021-12-19T14:54:19Z</dcterms:created>
  <dcterms:modified xsi:type="dcterms:W3CDTF">2021-12-26T13:51:41Z</dcterms:modified>
</cp:coreProperties>
</file>